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sldIdLst>
    <p:sldId id="256" r:id="rId3"/>
    <p:sldId id="257" r:id="rId4"/>
    <p:sldId id="258" r:id="rId5"/>
    <p:sldId id="259" r:id="rId6"/>
    <p:sldId id="264" r:id="rId7"/>
    <p:sldId id="260" r:id="rId8"/>
    <p:sldId id="261" r:id="rId9"/>
    <p:sldId id="262" r:id="rId10"/>
    <p:sldId id="263" r:id="rId11"/>
    <p:sldId id="265" r:id="rId12"/>
    <p:sldId id="266" r:id="rId13"/>
    <p:sldId id="269" r:id="rId14"/>
    <p:sldId id="267" r:id="rId15"/>
    <p:sldId id="268" r:id="rId16"/>
    <p:sldId id="270" r:id="rId1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60"/>
  </p:normalViewPr>
  <p:slideViewPr>
    <p:cSldViewPr snapToGrid="0">
      <p:cViewPr varScale="1">
        <p:scale>
          <a:sx n="101" d="100"/>
          <a:sy n="101" d="100"/>
        </p:scale>
        <p:origin x="126" y="1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a:stretch>
            <a:fillRect/>
          </a:stretch>
        </p:blipFill>
        <p:spPr>
          <a:xfrm>
            <a:off x="3084193" y="2915920"/>
            <a:ext cx="2966720" cy="1026160"/>
          </a:xfrm>
          <a:prstGeom prst="rect">
            <a:avLst/>
          </a:prstGeom>
        </p:spPr>
      </p:pic>
    </p:spTree>
    <p:extLst>
      <p:ext uri="{BB962C8B-B14F-4D97-AF65-F5344CB8AC3E}">
        <p14:creationId xmlns:p14="http://schemas.microsoft.com/office/powerpoint/2010/main" val="773931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4575572"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333622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43" y="0"/>
            <a:ext cx="4571158"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3812688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4570586"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333209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44412" y="1142999"/>
            <a:ext cx="6858000" cy="4572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486177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24" y="0"/>
            <a:ext cx="4572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1620023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8" y="0"/>
            <a:ext cx="456771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46902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4644732"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4644733" y="1933337"/>
            <a:ext cx="4140493" cy="1110881"/>
          </a:xfrm>
        </p:spPr>
        <p:txBody>
          <a:bodyPr anchor="t"/>
          <a:lstStyle>
            <a:lvl1pPr algn="ctr">
              <a:defRPr sz="1688">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4644733" y="3229283"/>
            <a:ext cx="4140493"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2238025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277" y="1"/>
            <a:ext cx="4751841"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4660563" y="1933337"/>
            <a:ext cx="4124662" cy="1110881"/>
          </a:xfrm>
        </p:spPr>
        <p:txBody>
          <a:bodyPr anchor="t"/>
          <a:lstStyle>
            <a:lvl1pPr algn="ctr">
              <a:defRPr sz="1688">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4660563" y="3229283"/>
            <a:ext cx="4124662"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75687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360" y="0"/>
            <a:ext cx="4743925"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4660563" y="1933337"/>
            <a:ext cx="4124662" cy="1110881"/>
          </a:xfrm>
        </p:spPr>
        <p:txBody>
          <a:bodyPr anchor="t"/>
          <a:lstStyle>
            <a:lvl1pPr algn="ctr">
              <a:defRPr sz="1688">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4660563" y="3229283"/>
            <a:ext cx="4124662"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553685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 y="0"/>
            <a:ext cx="9143999" cy="6858000"/>
          </a:xfrm>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358777" y="2586967"/>
            <a:ext cx="8426450" cy="647183"/>
          </a:xfrm>
        </p:spPr>
        <p:txBody>
          <a:bodyPr/>
          <a:lstStyle>
            <a:lvl1pPr algn="ct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107421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sp>
        <p:nvSpPr>
          <p:cNvPr id="9" name="Title 8"/>
          <p:cNvSpPr>
            <a:spLocks noGrp="1"/>
          </p:cNvSpPr>
          <p:nvPr>
            <p:ph type="title" hasCustomPrompt="1"/>
          </p:nvPr>
        </p:nvSpPr>
        <p:spPr>
          <a:xfrm>
            <a:off x="381886" y="1540043"/>
            <a:ext cx="8407184" cy="708607"/>
          </a:xfrm>
        </p:spPr>
        <p:txBody>
          <a:bodyPr anchor="t"/>
          <a:lstStyle>
            <a:lvl1pPr algn="ctr">
              <a:defRPr sz="1688">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8" y="2392534"/>
            <a:ext cx="8406302"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Tree>
    <p:extLst>
      <p:ext uri="{BB962C8B-B14F-4D97-AF65-F5344CB8AC3E}">
        <p14:creationId xmlns:p14="http://schemas.microsoft.com/office/powerpoint/2010/main" val="460307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4"/>
            <a:ext cx="9143999" cy="6831791"/>
          </a:xfrm>
          <a:prstGeom prst="rect">
            <a:avLst/>
          </a:prstGeom>
        </p:spPr>
      </p:pic>
      <p:sp>
        <p:nvSpPr>
          <p:cNvPr id="2" name="Title 1"/>
          <p:cNvSpPr>
            <a:spLocks noGrp="1"/>
          </p:cNvSpPr>
          <p:nvPr>
            <p:ph type="title"/>
          </p:nvPr>
        </p:nvSpPr>
        <p:spPr>
          <a:xfrm>
            <a:off x="358777" y="2586967"/>
            <a:ext cx="8426450" cy="64718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4037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5"/>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solidFill>
                  <a:schemeClr val="bg1"/>
                </a:solidFill>
                <a:latin typeface="Arial" panose="020B0604020202020204" pitchFamily="34" charset="0"/>
                <a:cs typeface="Arial" panose="020B0604020202020204" pitchFamily="34" charset="0"/>
              </a:rPr>
              <a:t>Page </a:t>
            </a:r>
            <a:fld id="{17B45C2B-5911-204A-99D5-05E77B133151}" type="slidenum">
              <a:rPr lang="en-US" sz="506"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506"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26451" cy="963662"/>
          </a:xfrm>
        </p:spPr>
        <p:txBody>
          <a:bodyPr/>
          <a:lstStyle>
            <a:lvl1pPr marL="0" indent="0" algn="ctr">
              <a:buNone/>
              <a:defRPr sz="1688">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324167" y="1549244"/>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5" y="5041505"/>
            <a:ext cx="8426451" cy="903817"/>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1871644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5"/>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solidFill>
                  <a:schemeClr val="bg1"/>
                </a:solidFill>
                <a:latin typeface="Arial" panose="020B0604020202020204" pitchFamily="34" charset="0"/>
                <a:cs typeface="Arial" panose="020B0604020202020204" pitchFamily="34" charset="0"/>
              </a:rPr>
              <a:t>Page </a:t>
            </a:r>
            <a:fld id="{17B45C2B-5911-204A-99D5-05E77B133151}" type="slidenum">
              <a:rPr lang="en-US" sz="506"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506"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358775" y="501650"/>
            <a:ext cx="8404224" cy="912124"/>
          </a:xfrm>
        </p:spPr>
        <p:txBody>
          <a:bodyPr/>
          <a:lstStyle>
            <a:lvl1pPr marL="0" indent="0" algn="l">
              <a:buNone/>
              <a:defRPr sz="1688">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81003" y="1549244"/>
            <a:ext cx="2495671" cy="3327561"/>
          </a:xfrm>
        </p:spPr>
        <p:txBody>
          <a:bodyPr/>
          <a:lstStyle/>
          <a:p>
            <a:r>
              <a:rPr lang="en-US"/>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3483981" y="1549240"/>
            <a:ext cx="5301245" cy="4807110"/>
          </a:xfrm>
        </p:spPr>
        <p:txBody>
          <a:bodyPr/>
          <a:lstStyle>
            <a:lvl1pPr marL="0" indent="0" algn="l">
              <a:lnSpc>
                <a:spcPct val="90000"/>
              </a:lnSpc>
              <a:buNone/>
              <a:defRPr sz="135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4081236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5"/>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solidFill>
                  <a:schemeClr val="bg1"/>
                </a:solidFill>
                <a:latin typeface="Arial" panose="020B0604020202020204" pitchFamily="34" charset="0"/>
                <a:cs typeface="Arial" panose="020B0604020202020204" pitchFamily="34" charset="0"/>
              </a:rPr>
              <a:t>Page </a:t>
            </a:r>
            <a:fld id="{17B45C2B-5911-204A-99D5-05E77B133151}" type="slidenum">
              <a:rPr lang="en-US" sz="506"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506"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957982"/>
          </a:xfrm>
        </p:spPr>
        <p:txBody>
          <a:bodyPr/>
          <a:lstStyle>
            <a:lvl1pPr marL="0" indent="0" algn="ctr">
              <a:buNone/>
              <a:defRPr sz="1688">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033637" y="1549244"/>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7" y="5041505"/>
            <a:ext cx="3845390" cy="1314849"/>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5426249" y="1549244"/>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4802332" y="5041505"/>
            <a:ext cx="3982895" cy="1314849"/>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1963091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5"/>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solidFill>
                  <a:schemeClr val="bg1"/>
                </a:solidFill>
                <a:latin typeface="Arial" panose="020B0604020202020204" pitchFamily="34" charset="0"/>
                <a:cs typeface="Arial" panose="020B0604020202020204" pitchFamily="34" charset="0"/>
              </a:rPr>
              <a:t>Page </a:t>
            </a:r>
            <a:fld id="{17B45C2B-5911-204A-99D5-05E77B133151}" type="slidenum">
              <a:rPr lang="en-US" sz="506"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506"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9144000" cy="1006772"/>
          </a:xfrm>
        </p:spPr>
        <p:txBody>
          <a:bodyPr/>
          <a:lstStyle>
            <a:lvl1pPr marL="0" indent="0" algn="ctr">
              <a:buNone/>
              <a:defRPr sz="1688">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358778" y="1508426"/>
            <a:ext cx="249567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358778" y="5041505"/>
            <a:ext cx="2495671" cy="903817"/>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6289557" y="1549244"/>
            <a:ext cx="249567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289557" y="5041505"/>
            <a:ext cx="2495671" cy="903817"/>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324167" y="1549244"/>
            <a:ext cx="2495671" cy="3327561"/>
          </a:xfrm>
        </p:spPr>
        <p:txBody>
          <a:bodyPr/>
          <a:lstStyle/>
          <a:p>
            <a:r>
              <a:rPr lang="en-US"/>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3324167" y="5041505"/>
            <a:ext cx="2495671" cy="903817"/>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3114946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6629400" y="6356355"/>
            <a:ext cx="21336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solidFill>
                  <a:schemeClr val="bg1"/>
                </a:solidFill>
                <a:latin typeface="Arial" panose="020B0604020202020204" pitchFamily="34" charset="0"/>
                <a:cs typeface="Arial" panose="020B0604020202020204" pitchFamily="34" charset="0"/>
              </a:rPr>
              <a:t>Page </a:t>
            </a:r>
            <a:fld id="{17B45C2B-5911-204A-99D5-05E77B133151}" type="slidenum">
              <a:rPr lang="en-US" sz="506"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506"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9144000" cy="1376008"/>
          </a:xfrm>
        </p:spPr>
        <p:txBody>
          <a:bodyPr/>
          <a:lstStyle>
            <a:lvl1pPr marL="0" indent="0" algn="ctr">
              <a:buNone/>
              <a:defRPr sz="1688">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2560596" y="2135695"/>
            <a:ext cx="1806148" cy="2143531"/>
          </a:xfrm>
        </p:spPr>
        <p:txBody>
          <a:bodyPr/>
          <a:lstStyle/>
          <a:p>
            <a:r>
              <a:rPr lang="en-US"/>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357325" y="2135695"/>
            <a:ext cx="1806148" cy="2143531"/>
          </a:xfrm>
        </p:spPr>
        <p:txBody>
          <a:bodyPr/>
          <a:lstStyle/>
          <a:p>
            <a:r>
              <a:rPr lang="en-US"/>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357327" y="4279804"/>
            <a:ext cx="1806148" cy="2062933"/>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6976641" y="2135695"/>
            <a:ext cx="1806148" cy="2143531"/>
          </a:xfrm>
        </p:spPr>
        <p:txBody>
          <a:bodyPr/>
          <a:lstStyle/>
          <a:p>
            <a:r>
              <a:rPr lang="en-US"/>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4763865" y="2135695"/>
            <a:ext cx="1806148" cy="2143531"/>
          </a:xfrm>
        </p:spPr>
        <p:txBody>
          <a:bodyPr/>
          <a:lstStyle/>
          <a:p>
            <a:r>
              <a:rPr lang="en-US"/>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2555295" y="4279804"/>
            <a:ext cx="1806148" cy="2062933"/>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4770300" y="4279804"/>
            <a:ext cx="1806148" cy="2062933"/>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6990987" y="4279804"/>
            <a:ext cx="1806148" cy="2062933"/>
          </a:xfrm>
        </p:spPr>
        <p:txBody>
          <a:bodyPr/>
          <a:lstStyle>
            <a:lvl1pPr marL="0" indent="0" algn="ctr">
              <a:buNone/>
              <a:defRPr sz="135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944817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358777" y="501651"/>
            <a:ext cx="8426450" cy="5854700"/>
          </a:xfrm>
        </p:spPr>
        <p:txBody>
          <a:bodyPr/>
          <a:lstStyle>
            <a:lvl1pPr>
              <a:defRPr sz="1350">
                <a:latin typeface="+mn-lt"/>
              </a:defRPr>
            </a:lvl1pPr>
            <a:lvl2pPr>
              <a:defRPr sz="1350">
                <a:latin typeface="+mn-lt"/>
              </a:defRPr>
            </a:lvl2pPr>
            <a:lvl3pPr>
              <a:defRPr sz="1350">
                <a:latin typeface="+mn-lt"/>
              </a:defRPr>
            </a:lvl3pPr>
            <a:lvl4pPr>
              <a:defRPr sz="135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975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360000" y="501651"/>
            <a:ext cx="8430972" cy="5854700"/>
          </a:xfrm>
        </p:spPr>
        <p:txBody>
          <a:bodyPr/>
          <a:lstStyle/>
          <a:p>
            <a:r>
              <a:rPr lang="en-US"/>
              <a:t>Click icon to add picture</a:t>
            </a:r>
          </a:p>
        </p:txBody>
      </p:sp>
    </p:spTree>
    <p:extLst>
      <p:ext uri="{BB962C8B-B14F-4D97-AF65-F5344CB8AC3E}">
        <p14:creationId xmlns:p14="http://schemas.microsoft.com/office/powerpoint/2010/main" val="29876930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360003" y="501655"/>
            <a:ext cx="3662413"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4572000" y="0"/>
            <a:ext cx="4572000" cy="6858000"/>
          </a:xfrm>
        </p:spPr>
        <p:txBody>
          <a:bodyPr/>
          <a:lstStyle/>
          <a:p>
            <a:r>
              <a:rPr lang="en-US"/>
              <a:t>Click icon to add picture</a:t>
            </a:r>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360002" y="5839176"/>
            <a:ext cx="3662413" cy="517179"/>
          </a:xfrm>
        </p:spPr>
        <p:txBody>
          <a:bodyPr lIns="0" tIns="0" rIns="0" bIns="0"/>
          <a:lstStyle>
            <a:lvl1pPr>
              <a:defRPr sz="135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p:nvSpPr>
        <p:spPr>
          <a:xfrm>
            <a:off x="358775" y="1837094"/>
            <a:ext cx="3662412" cy="1338828"/>
          </a:xfrm>
          <a:prstGeom prst="rect">
            <a:avLst/>
          </a:prstGeom>
          <a:noFill/>
        </p:spPr>
        <p:txBody>
          <a:bodyPr wrap="square" rtlCol="0">
            <a:spAutoFit/>
          </a:bodyPr>
          <a:lstStyle/>
          <a:p>
            <a:pPr algn="l"/>
            <a:r>
              <a:rPr lang="en-US" sz="1350" dirty="0"/>
              <a:t>Text:</a:t>
            </a:r>
          </a:p>
          <a:p>
            <a:pPr algn="l"/>
            <a:r>
              <a:rPr lang="en-US" sz="1350" dirty="0"/>
              <a:t>Point 1</a:t>
            </a:r>
          </a:p>
          <a:p>
            <a:pPr algn="l"/>
            <a:r>
              <a:rPr lang="en-US" sz="1350" dirty="0"/>
              <a:t>Point 2</a:t>
            </a:r>
          </a:p>
          <a:p>
            <a:pPr algn="l"/>
            <a:r>
              <a:rPr lang="en-US" sz="1350" dirty="0"/>
              <a:t>Point 3</a:t>
            </a:r>
          </a:p>
          <a:p>
            <a:pPr algn="l"/>
            <a:r>
              <a:rPr lang="en-US" sz="1350" dirty="0"/>
              <a:t>Point 4</a:t>
            </a:r>
          </a:p>
          <a:p>
            <a:pPr algn="l"/>
            <a:r>
              <a:rPr lang="en-US" sz="1350" dirty="0"/>
              <a:t>Point 5</a:t>
            </a:r>
          </a:p>
        </p:txBody>
      </p:sp>
    </p:spTree>
    <p:extLst>
      <p:ext uri="{BB962C8B-B14F-4D97-AF65-F5344CB8AC3E}">
        <p14:creationId xmlns:p14="http://schemas.microsoft.com/office/powerpoint/2010/main" val="2998019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5122815" y="501655"/>
            <a:ext cx="3662413"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4572000" cy="6858000"/>
          </a:xfrm>
        </p:spPr>
        <p:txBody>
          <a:bodyPr/>
          <a:lstStyle/>
          <a:p>
            <a:r>
              <a:rPr lang="en-US"/>
              <a:t>Click icon to add picture</a:t>
            </a:r>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5122815" y="5839176"/>
            <a:ext cx="3662413" cy="517179"/>
          </a:xfrm>
        </p:spPr>
        <p:txBody>
          <a:bodyPr lIns="0" tIns="0" rIns="0" bIns="0"/>
          <a:lstStyle>
            <a:lvl1pPr>
              <a:defRPr sz="563"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p:nvSpPr>
        <p:spPr>
          <a:xfrm>
            <a:off x="5122813" y="1905249"/>
            <a:ext cx="3662412" cy="1338828"/>
          </a:xfrm>
          <a:prstGeom prst="rect">
            <a:avLst/>
          </a:prstGeom>
          <a:noFill/>
        </p:spPr>
        <p:txBody>
          <a:bodyPr wrap="square" rtlCol="0">
            <a:spAutoFit/>
          </a:bodyPr>
          <a:lstStyle/>
          <a:p>
            <a:pPr algn="l"/>
            <a:r>
              <a:rPr lang="en-US" sz="1350" dirty="0"/>
              <a:t>Text:</a:t>
            </a:r>
          </a:p>
          <a:p>
            <a:pPr algn="l"/>
            <a:r>
              <a:rPr lang="en-US" sz="1350" dirty="0"/>
              <a:t>Point 1</a:t>
            </a:r>
          </a:p>
          <a:p>
            <a:pPr algn="l"/>
            <a:r>
              <a:rPr lang="en-US" sz="1350" dirty="0"/>
              <a:t>Point 2</a:t>
            </a:r>
          </a:p>
          <a:p>
            <a:pPr algn="l"/>
            <a:r>
              <a:rPr lang="en-US" sz="1350" dirty="0"/>
              <a:t>Point 3</a:t>
            </a:r>
          </a:p>
          <a:p>
            <a:pPr algn="l"/>
            <a:r>
              <a:rPr lang="en-US" sz="1350" dirty="0"/>
              <a:t>Point 4</a:t>
            </a:r>
          </a:p>
          <a:p>
            <a:pPr algn="l"/>
            <a:r>
              <a:rPr lang="en-US" sz="1350" dirty="0"/>
              <a:t>Point 5</a:t>
            </a:r>
          </a:p>
        </p:txBody>
      </p:sp>
    </p:spTree>
    <p:extLst>
      <p:ext uri="{BB962C8B-B14F-4D97-AF65-F5344CB8AC3E}">
        <p14:creationId xmlns:p14="http://schemas.microsoft.com/office/powerpoint/2010/main" val="1671183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sp>
        <p:nvSpPr>
          <p:cNvPr id="9" name="Title 8"/>
          <p:cNvSpPr>
            <a:spLocks noGrp="1"/>
          </p:cNvSpPr>
          <p:nvPr>
            <p:ph type="title" hasCustomPrompt="1"/>
          </p:nvPr>
        </p:nvSpPr>
        <p:spPr>
          <a:xfrm>
            <a:off x="381886" y="1617086"/>
            <a:ext cx="8407184" cy="708607"/>
          </a:xfrm>
        </p:spPr>
        <p:txBody>
          <a:bodyPr anchor="t"/>
          <a:lstStyle>
            <a:lvl1pPr algn="l">
              <a:defRPr sz="1688">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382768" y="2469567"/>
            <a:ext cx="8406302" cy="710400"/>
          </a:xfrm>
        </p:spPr>
        <p:txBody>
          <a:bodyPr lIns="0" tIns="0" rIns="0" bIns="0"/>
          <a:lstStyle>
            <a:lvl1pPr marL="0" indent="0" algn="l">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7" y="5715000"/>
            <a:ext cx="1854200" cy="641350"/>
          </a:xfrm>
          <a:prstGeom prst="rect">
            <a:avLst/>
          </a:prstGeom>
        </p:spPr>
      </p:pic>
    </p:spTree>
    <p:extLst>
      <p:ext uri="{BB962C8B-B14F-4D97-AF65-F5344CB8AC3E}">
        <p14:creationId xmlns:p14="http://schemas.microsoft.com/office/powerpoint/2010/main" val="401123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5"/>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2527512" y="3924305"/>
            <a:ext cx="192024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4696249" y="3924305"/>
            <a:ext cx="192024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6864985" y="3924305"/>
            <a:ext cx="192024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358775" y="3924305"/>
            <a:ext cx="1920240" cy="1894417"/>
          </a:xfrm>
        </p:spPr>
        <p:txBody>
          <a:bodyPr/>
          <a:lstStyle/>
          <a:p>
            <a:pPr lvl="0"/>
            <a:r>
              <a:rPr lang="en-US" dirty="0"/>
              <a:t>Insert text</a:t>
            </a:r>
          </a:p>
        </p:txBody>
      </p:sp>
    </p:spTree>
    <p:extLst>
      <p:ext uri="{BB962C8B-B14F-4D97-AF65-F5344CB8AC3E}">
        <p14:creationId xmlns:p14="http://schemas.microsoft.com/office/powerpoint/2010/main" val="1480618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6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359733" y="1324805"/>
            <a:ext cx="8425492"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883261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6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p:nvPicPr>
        <p:blipFill>
          <a:blip r:embed="rId2"/>
          <a:stretch>
            <a:fillRect/>
          </a:stretch>
        </p:blipFill>
        <p:spPr>
          <a:xfrm>
            <a:off x="-68154" y="-48335"/>
            <a:ext cx="9272814"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60002" y="501651"/>
            <a:ext cx="8425225"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358777" y="1618738"/>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360001" y="5839177"/>
            <a:ext cx="8419034" cy="517177"/>
          </a:xfrm>
        </p:spPr>
        <p:txBody>
          <a:bodyPr lIns="0" tIns="0" rIns="0" bIns="0"/>
          <a:lstStyle>
            <a:lvl1pPr>
              <a:defRPr sz="675"/>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2762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custom">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3"/>
            <a:ext cx="8419034"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4240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x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360364" y="1766401"/>
            <a:ext cx="8419034" cy="1662600"/>
          </a:xfrm>
        </p:spPr>
        <p:txBody>
          <a:bodyPr/>
          <a:lstStyle/>
          <a:p>
            <a:r>
              <a:rPr lang="en-US"/>
              <a:t>Click icon to add table</a:t>
            </a:r>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360364" y="4011889"/>
            <a:ext cx="8419034" cy="1662600"/>
          </a:xfrm>
        </p:spPr>
        <p:txBody>
          <a:bodyPr/>
          <a:lstStyle/>
          <a:p>
            <a:r>
              <a:rPr lang="en-US"/>
              <a:t>Click icon to add table</a:t>
            </a:r>
          </a:p>
        </p:txBody>
      </p:sp>
      <p:sp>
        <p:nvSpPr>
          <p:cNvPr id="8" name="Date Placeholder 3">
            <a:extLst>
              <a:ext uri="{FF2B5EF4-FFF2-40B4-BE49-F238E27FC236}">
                <a16:creationId xmlns:a16="http://schemas.microsoft.com/office/drawing/2014/main" id="{7F82D4D0-1C47-4168-9638-3D1E4BC31FB4}"/>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Tree>
    <p:extLst>
      <p:ext uri="{BB962C8B-B14F-4D97-AF65-F5344CB8AC3E}">
        <p14:creationId xmlns:p14="http://schemas.microsoft.com/office/powerpoint/2010/main" val="827970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0" y="1766403"/>
            <a:ext cx="8419032" cy="3951913"/>
          </a:xfrm>
        </p:spPr>
        <p:txBody>
          <a:bodyPr/>
          <a:lstStyle/>
          <a:p>
            <a:r>
              <a:rPr lang="en-US"/>
              <a:t>Click icon to add chart</a:t>
            </a:r>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Tree>
    <p:extLst>
      <p:ext uri="{BB962C8B-B14F-4D97-AF65-F5344CB8AC3E}">
        <p14:creationId xmlns:p14="http://schemas.microsoft.com/office/powerpoint/2010/main" val="4117928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60001" y="1766404"/>
            <a:ext cx="4090466" cy="3897479"/>
          </a:xfrm>
        </p:spPr>
        <p:txBody>
          <a:bodyPr/>
          <a:lstStyle/>
          <a:p>
            <a:r>
              <a:rPr lang="en-US"/>
              <a:t>Click icon to add chart</a:t>
            </a:r>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4693538" y="1766404"/>
            <a:ext cx="4091649" cy="3897479"/>
          </a:xfrm>
        </p:spPr>
        <p:txBody>
          <a:bodyPr/>
          <a:lstStyle/>
          <a:p>
            <a:r>
              <a:rPr lang="en-US"/>
              <a:t>Click icon to add chart</a:t>
            </a:r>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Tree>
    <p:extLst>
      <p:ext uri="{BB962C8B-B14F-4D97-AF65-F5344CB8AC3E}">
        <p14:creationId xmlns:p14="http://schemas.microsoft.com/office/powerpoint/2010/main" val="2591985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359999" y="1766404"/>
            <a:ext cx="2520000" cy="3897479"/>
          </a:xfrm>
        </p:spPr>
        <p:txBody>
          <a:bodyPr/>
          <a:lstStyle/>
          <a:p>
            <a:r>
              <a:rPr lang="en-US"/>
              <a:t>Click icon to add chart</a:t>
            </a:r>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3314437" y="1766404"/>
            <a:ext cx="2520000" cy="3897479"/>
          </a:xfrm>
        </p:spPr>
        <p:txBody>
          <a:bodyPr/>
          <a:lstStyle/>
          <a:p>
            <a:r>
              <a:rPr lang="en-US"/>
              <a:t>Click icon to add chart</a:t>
            </a:r>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6268875" y="1766404"/>
            <a:ext cx="2520000" cy="3897479"/>
          </a:xfrm>
        </p:spPr>
        <p:txBody>
          <a:bodyPr/>
          <a:lstStyle/>
          <a:p>
            <a:r>
              <a:rPr lang="en-US"/>
              <a:t>Click icon to add chart</a:t>
            </a:r>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Tree>
    <p:extLst>
      <p:ext uri="{BB962C8B-B14F-4D97-AF65-F5344CB8AC3E}">
        <p14:creationId xmlns:p14="http://schemas.microsoft.com/office/powerpoint/2010/main" val="3907955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360363" y="1767421"/>
            <a:ext cx="2519362"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3381858" y="1767421"/>
            <a:ext cx="2519362"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6259239" y="1767421"/>
            <a:ext cx="2519362"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358778" y="506867"/>
            <a:ext cx="8419033" cy="553112"/>
          </a:xfrm>
        </p:spPr>
        <p:txBody>
          <a:bodyPr lIns="0" tIns="0" rIns="0" bIns="0" anchor="t" anchorCtr="0"/>
          <a:lstStyle>
            <a:lvl1pPr marL="0" indent="0" fontAlgn="auto">
              <a:spcAft>
                <a:spcPts val="45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360001" y="5839176"/>
            <a:ext cx="8425226" cy="517179"/>
          </a:xfrm>
        </p:spPr>
        <p:txBody>
          <a:bodyPr lIns="0" tIns="0" rIns="0" bIns="0"/>
          <a:lstStyle>
            <a:lvl1pPr>
              <a:defRPr sz="563" b="0"/>
            </a:lvl1pPr>
          </a:lstStyle>
          <a:p>
            <a:pPr lvl="0"/>
            <a:r>
              <a:rPr lang="en-US" dirty="0"/>
              <a:t>* Insert source</a:t>
            </a:r>
          </a:p>
        </p:txBody>
      </p:sp>
    </p:spTree>
    <p:extLst>
      <p:ext uri="{BB962C8B-B14F-4D97-AF65-F5344CB8AC3E}">
        <p14:creationId xmlns:p14="http://schemas.microsoft.com/office/powerpoint/2010/main" val="427755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360002" y="512728"/>
            <a:ext cx="5563527"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360002" y="3490368"/>
            <a:ext cx="5596371" cy="2316480"/>
          </a:xfrm>
        </p:spPr>
        <p:txBody>
          <a:bodyPr lIns="0" tIns="0" rIns="0" bIns="0" numCol="2" spcCol="144000"/>
          <a:lstStyle>
            <a:lvl1pPr marL="192881" marR="0" indent="-192881" algn="l" defTabSz="257175" rtl="0" eaLnBrk="1" fontAlgn="base" latinLnBrk="0" hangingPunct="1">
              <a:lnSpc>
                <a:spcPts val="1230"/>
              </a:lnSpc>
              <a:spcBef>
                <a:spcPts val="45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marL="192881" marR="0" lvl="0" indent="-192881" algn="l" defTabSz="257175" rtl="0" eaLnBrk="1" fontAlgn="base" latinLnBrk="0" hangingPunct="1">
              <a:lnSpc>
                <a:spcPts val="923"/>
              </a:lnSpc>
              <a:spcBef>
                <a:spcPts val="338"/>
              </a:spcBef>
              <a:spcAft>
                <a:spcPct val="0"/>
              </a:spcAft>
              <a:buClr>
                <a:schemeClr val="accent1"/>
              </a:buClr>
              <a:buSzTx/>
              <a:buFont typeface="Lucida Grande" charset="0"/>
              <a:buChar char="–"/>
              <a:tabLst/>
              <a:defRP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 </a:t>
            </a:r>
          </a:p>
          <a:p>
            <a:pPr>
              <a:lnSpc>
                <a:spcPts val="1640"/>
              </a:lnSpc>
              <a:spcBef>
                <a:spcPts val="600"/>
              </a:spcBef>
              <a:buClr>
                <a:schemeClr val="accent1"/>
              </a:buClr>
            </a:pPr>
            <a:r>
              <a:rPr lang="en-US" sz="675"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6461128" y="512731"/>
            <a:ext cx="2682875" cy="5843623"/>
          </a:xfrm>
        </p:spPr>
        <p:txBody>
          <a:bodyPr/>
          <a:lstStyle/>
          <a:p>
            <a:r>
              <a:rPr lang="en-US"/>
              <a:t>Click icon to add picture</a:t>
            </a:r>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360000" y="1790406"/>
            <a:ext cx="5563528"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77447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p:nvSpPr>
        <p:spPr>
          <a:xfrm>
            <a:off x="4"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5175903"/>
            <a:ext cx="1854200"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p:nvSpPr>
        <p:spPr>
          <a:xfrm>
            <a:off x="1946108" y="2005028"/>
            <a:ext cx="5874569" cy="715581"/>
          </a:xfrm>
          <a:prstGeom prst="rect">
            <a:avLst/>
          </a:prstGeom>
        </p:spPr>
        <p:txBody>
          <a:bodyPr wrap="square">
            <a:spAutoFit/>
          </a:bodyPr>
          <a:lstStyle/>
          <a:p>
            <a:pPr algn="ctr"/>
            <a:r>
              <a:rPr lang="en-AU" sz="135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1350" b="0" i="0" dirty="0">
                <a:solidFill>
                  <a:schemeClr val="bg1"/>
                </a:solidFill>
                <a:effectLst/>
                <a:latin typeface="Tw Cen MT" panose="020B0602020104020603" pitchFamily="34" charset="0"/>
              </a:rPr>
            </a:br>
            <a:r>
              <a:rPr lang="en-AU" sz="135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1553442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358777" y="518590"/>
            <a:ext cx="8426450" cy="691795"/>
          </a:xfrm>
        </p:spPr>
        <p:txBody>
          <a:bodyPr lIns="0" tIns="0" rIns="0" bIns="0" anchor="t"/>
          <a:lstStyle>
            <a:lvl1pPr marL="0" indent="0" fontAlgn="auto">
              <a:spcAft>
                <a:spcPts val="45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4681541" y="2650070"/>
            <a:ext cx="3411537" cy="2535767"/>
          </a:xfrm>
        </p:spPr>
        <p:txBody>
          <a:bodyPr/>
          <a:lstStyle/>
          <a:p>
            <a:r>
              <a:rPr lang="en-US"/>
              <a:t>Click icon to add picture</a:t>
            </a:r>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872285" y="2650070"/>
            <a:ext cx="3411537" cy="2535767"/>
          </a:xfrm>
        </p:spPr>
        <p:txBody>
          <a:bodyPr/>
          <a:lstStyle/>
          <a:p>
            <a:r>
              <a:rPr lang="en-US"/>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358777" y="1352463"/>
            <a:ext cx="8426449"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872285" y="5406523"/>
            <a:ext cx="3411509" cy="789517"/>
          </a:xfrm>
        </p:spPr>
        <p:txBody>
          <a:bodyPr lIns="0" tIns="0" rIns="0" bIns="0"/>
          <a:lstStyle>
            <a:lvl1pPr>
              <a:defRPr sz="135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4669032" y="5406523"/>
            <a:ext cx="3411509" cy="789517"/>
          </a:xfrm>
        </p:spPr>
        <p:txBody>
          <a:bodyPr lIns="0" tIns="0" rIns="0" bIns="0"/>
          <a:lstStyle>
            <a:lvl1pPr>
              <a:defRPr sz="1350"/>
            </a:lvl1pPr>
          </a:lstStyle>
          <a:p>
            <a:pPr lvl="0"/>
            <a:r>
              <a:rPr lang="en-US" dirty="0"/>
              <a:t>Caption</a:t>
            </a:r>
          </a:p>
        </p:txBody>
      </p:sp>
    </p:spTree>
    <p:extLst>
      <p:ext uri="{BB962C8B-B14F-4D97-AF65-F5344CB8AC3E}">
        <p14:creationId xmlns:p14="http://schemas.microsoft.com/office/powerpoint/2010/main" val="2667664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58775" y="1359927"/>
            <a:ext cx="4038600" cy="4525963"/>
          </a:xfrm>
        </p:spPr>
        <p:txBody>
          <a:bodyPr/>
          <a:lstStyle>
            <a:lvl1pPr>
              <a:defRPr sz="1125"/>
            </a:lvl1pPr>
            <a:lvl2pPr>
              <a:defRPr sz="1125"/>
            </a:lvl2pPr>
            <a:lvl3pPr>
              <a:defRPr sz="1125"/>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746627" y="1359927"/>
            <a:ext cx="4038600" cy="4525963"/>
          </a:xfrm>
        </p:spPr>
        <p:txBody>
          <a:bodyPr/>
          <a:lstStyle>
            <a:lvl1pPr>
              <a:defRPr sz="1125"/>
            </a:lvl1pPr>
            <a:lvl2pPr>
              <a:defRPr sz="1125"/>
            </a:lvl2pPr>
            <a:lvl3pPr>
              <a:defRPr sz="1125"/>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31477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454026" y="5905501"/>
            <a:ext cx="1536700"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58776" y="501655"/>
            <a:ext cx="8388586" cy="528757"/>
          </a:xfrm>
        </p:spPr>
        <p:txBody>
          <a:bodyPr tIns="0" anchor="t"/>
          <a:lstStyle>
            <a:lvl1pPr>
              <a:defRPr baseline="0">
                <a:solidFill>
                  <a:srgbClr val="E64626"/>
                </a:solidFill>
              </a:defRPr>
            </a:lvl1pPr>
          </a:lstStyle>
          <a:p>
            <a:r>
              <a:rPr lang="en-US"/>
              <a:t>Click to edit Master title style</a:t>
            </a:r>
            <a:endParaRPr lang="en-US" dirty="0"/>
          </a:p>
        </p:txBody>
      </p:sp>
      <p:sp>
        <p:nvSpPr>
          <p:cNvPr id="7" name="Picture Placeholder 13"/>
          <p:cNvSpPr>
            <a:spLocks noGrp="1"/>
          </p:cNvSpPr>
          <p:nvPr>
            <p:ph type="pic" sz="quarter" idx="12"/>
          </p:nvPr>
        </p:nvSpPr>
        <p:spPr>
          <a:xfrm>
            <a:off x="360002" y="1800003"/>
            <a:ext cx="8425225" cy="4556351"/>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360000" y="1324805"/>
            <a:ext cx="8424000" cy="740833"/>
          </a:xfrm>
        </p:spPr>
        <p:txBody>
          <a:bodyPr lIns="0" tIns="0" rIns="0" bIns="0"/>
          <a:lstStyle>
            <a:lvl1pPr marL="0" indent="0">
              <a:buNone/>
              <a:defRPr>
                <a:solidFill>
                  <a:srgbClr val="343433"/>
                </a:solidFill>
              </a:defRPr>
            </a:lvl1pPr>
          </a:lstStyle>
          <a:p>
            <a:pPr lvl="0"/>
            <a:r>
              <a:rPr lang="en-US"/>
              <a:t>Click to edit Master text styles</a:t>
            </a:r>
          </a:p>
        </p:txBody>
      </p:sp>
    </p:spTree>
    <p:extLst>
      <p:ext uri="{BB962C8B-B14F-4D97-AF65-F5344CB8AC3E}">
        <p14:creationId xmlns:p14="http://schemas.microsoft.com/office/powerpoint/2010/main" val="14034329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7"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28069740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358777" y="501651"/>
            <a:ext cx="8426450"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solidFill>
                  <a:schemeClr val="bg1"/>
                </a:solidFill>
                <a:latin typeface="Arial" panose="020B0604020202020204" pitchFamily="34" charset="0"/>
                <a:cs typeface="Arial" panose="020B0604020202020204" pitchFamily="34" charset="0"/>
              </a:rPr>
              <a:t>The </a:t>
            </a:r>
            <a:r>
              <a:rPr lang="en-AU" sz="506" dirty="0">
                <a:solidFill>
                  <a:schemeClr val="bg1"/>
                </a:solidFill>
                <a:latin typeface="Arial" panose="020B0604020202020204" pitchFamily="34" charset="0"/>
                <a:cs typeface="Arial" panose="020B0604020202020204" pitchFamily="34" charset="0"/>
              </a:rPr>
              <a:t>University of Sydney</a:t>
            </a:r>
            <a:endParaRPr sz="506"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24486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9143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9323" y="5175903"/>
            <a:ext cx="1854200"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358777" y="2603501"/>
            <a:ext cx="8426450" cy="825500"/>
          </a:xfrm>
        </p:spPr>
        <p:txBody>
          <a:bodyPr/>
          <a:lstStyle>
            <a:lvl1pPr algn="ctr">
              <a:defRPr sz="1688" b="1">
                <a:solidFill>
                  <a:schemeClr val="bg1"/>
                </a:solidFill>
              </a:defRPr>
            </a:lvl1pPr>
          </a:lstStyle>
          <a:p>
            <a:pPr lvl="0"/>
            <a:r>
              <a:rPr lang="en-US" dirty="0"/>
              <a:t>Questions?</a:t>
            </a:r>
          </a:p>
        </p:txBody>
      </p:sp>
    </p:spTree>
    <p:extLst>
      <p:ext uri="{BB962C8B-B14F-4D97-AF65-F5344CB8AC3E}">
        <p14:creationId xmlns:p14="http://schemas.microsoft.com/office/powerpoint/2010/main" val="36007831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p:nvSpPr>
        <p:spPr>
          <a:xfrm>
            <a:off x="-107713" y="0"/>
            <a:ext cx="9240253"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6"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00" y="4362431"/>
            <a:ext cx="325120"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8165" y="4322141"/>
            <a:ext cx="390144"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000" y="4368055"/>
            <a:ext cx="325120"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8696" y="4183500"/>
            <a:ext cx="715264"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4765678" y="0"/>
            <a:ext cx="4372544" cy="6858000"/>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358778" y="501655"/>
            <a:ext cx="401955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p:nvSpPr>
        <p:spPr bwMode="auto">
          <a:xfrm>
            <a:off x="358778" y="1451774"/>
            <a:ext cx="4019551" cy="262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350" b="0" dirty="0">
                <a:solidFill>
                  <a:schemeClr val="tx1"/>
                </a:solidFill>
              </a:rPr>
              <a:t>Insert team/discipline area/</a:t>
            </a:r>
          </a:p>
          <a:p>
            <a:r>
              <a:rPr lang="en-AU" sz="1350" b="0" dirty="0">
                <a:solidFill>
                  <a:schemeClr val="tx1"/>
                </a:solidFill>
              </a:rPr>
              <a:t>First name Last name</a:t>
            </a:r>
          </a:p>
          <a:p>
            <a:r>
              <a:rPr lang="en-AU" sz="1350" b="0" dirty="0">
                <a:solidFill>
                  <a:schemeClr val="tx1"/>
                </a:solidFill>
              </a:rPr>
              <a:t>Position</a:t>
            </a:r>
          </a:p>
          <a:p>
            <a:r>
              <a:rPr lang="en-AU" sz="1350" b="0" dirty="0">
                <a:solidFill>
                  <a:schemeClr val="tx1"/>
                </a:solidFill>
              </a:rPr>
              <a:t>+61 2 XXXX </a:t>
            </a:r>
            <a:r>
              <a:rPr lang="en-AU" sz="1350" b="0" dirty="0" err="1">
                <a:solidFill>
                  <a:schemeClr val="tx1"/>
                </a:solidFill>
              </a:rPr>
              <a:t>XXXX</a:t>
            </a:r>
            <a:endParaRPr lang="en-AU" sz="1350" b="0" dirty="0">
              <a:solidFill>
                <a:schemeClr val="tx1"/>
              </a:solidFill>
            </a:endParaRPr>
          </a:p>
          <a:p>
            <a:r>
              <a:rPr lang="en-AU" sz="1350" b="0" dirty="0">
                <a:solidFill>
                  <a:schemeClr val="tx1"/>
                </a:solidFill>
              </a:rPr>
              <a:t>first.last@sydney.edu.au</a:t>
            </a:r>
          </a:p>
          <a:p>
            <a:r>
              <a:rPr lang="en-AU" sz="1350" b="0" dirty="0">
                <a:solidFill>
                  <a:schemeClr val="tx1"/>
                </a:solidFill>
              </a:rPr>
              <a:t>sydney.edu.au/</a:t>
            </a:r>
            <a:r>
              <a:rPr lang="en-AU" sz="1350" b="0" dirty="0" err="1">
                <a:solidFill>
                  <a:schemeClr val="tx1"/>
                </a:solidFill>
              </a:rPr>
              <a:t>url</a:t>
            </a:r>
            <a:endParaRPr lang="en-AU" sz="135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p:nvSpPr>
        <p:spPr bwMode="auto">
          <a:xfrm>
            <a:off x="358778" y="4993517"/>
            <a:ext cx="4019551" cy="1268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350" b="0" dirty="0">
                <a:solidFill>
                  <a:schemeClr val="tx1"/>
                </a:solidFill>
              </a:rPr>
              <a:t>Insert social media handles</a:t>
            </a:r>
          </a:p>
        </p:txBody>
      </p:sp>
    </p:spTree>
    <p:extLst>
      <p:ext uri="{BB962C8B-B14F-4D97-AF65-F5344CB8AC3E}">
        <p14:creationId xmlns:p14="http://schemas.microsoft.com/office/powerpoint/2010/main" val="17930490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blue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a:p>
        </p:txBody>
      </p:sp>
      <p:pic>
        <p:nvPicPr>
          <p:cNvPr id="3" name="Picture 2">
            <a:extLst>
              <a:ext uri="{FF2B5EF4-FFF2-40B4-BE49-F238E27FC236}">
                <a16:creationId xmlns:a16="http://schemas.microsoft.com/office/drawing/2014/main" id="{141099E0-B2EC-464F-A0C3-6006871D8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7" y="5715000"/>
            <a:ext cx="1854200"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381886" y="1617086"/>
            <a:ext cx="8407184" cy="708607"/>
          </a:xfrm>
        </p:spPr>
        <p:txBody>
          <a:bodyPr anchor="t"/>
          <a:lstStyle>
            <a:lvl1pPr algn="l">
              <a:defRPr sz="1688">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382768" y="2469573"/>
            <a:ext cx="8406302" cy="708607"/>
          </a:xfrm>
        </p:spPr>
        <p:txBody>
          <a:bodyPr lIns="0" tIns="0" rIns="0" bIns="0"/>
          <a:lstStyle>
            <a:lvl1pPr marL="0" indent="0" algn="l">
              <a:lnSpc>
                <a:spcPct val="90000"/>
              </a:lnSpc>
              <a:buNone/>
              <a:defRPr sz="135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35800944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yellow left justifie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13"/>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381886" y="1617086"/>
            <a:ext cx="8407184" cy="708607"/>
          </a:xfrm>
        </p:spPr>
        <p:txBody>
          <a:bodyPr anchor="t"/>
          <a:lstStyle>
            <a:lvl1pPr algn="l">
              <a:defRPr sz="1688">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382768" y="2469567"/>
            <a:ext cx="8406302" cy="710400"/>
          </a:xfrm>
        </p:spPr>
        <p:txBody>
          <a:bodyPr lIns="0" tIns="0" rIns="0" bIns="0"/>
          <a:lstStyle>
            <a:lvl1pPr marL="0" indent="0" algn="l">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7" y="5715000"/>
            <a:ext cx="1854200" cy="641350"/>
          </a:xfrm>
          <a:prstGeom prst="rect">
            <a:avLst/>
          </a:prstGeom>
        </p:spPr>
      </p:pic>
    </p:spTree>
    <p:extLst>
      <p:ext uri="{BB962C8B-B14F-4D97-AF65-F5344CB8AC3E}">
        <p14:creationId xmlns:p14="http://schemas.microsoft.com/office/powerpoint/2010/main" val="18388304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pic>
        <p:nvPicPr>
          <p:cNvPr id="10" name="Picture 9">
            <a:extLst>
              <a:ext uri="{FF2B5EF4-FFF2-40B4-BE49-F238E27FC236}">
                <a16:creationId xmlns:a16="http://schemas.microsoft.com/office/drawing/2014/main" id="{D40751D3-F541-6D48-A684-6D495EA1D7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777" y="5715000"/>
            <a:ext cx="1854200"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381886" y="1617086"/>
            <a:ext cx="8407184" cy="708607"/>
          </a:xfrm>
        </p:spPr>
        <p:txBody>
          <a:bodyPr anchor="t"/>
          <a:lstStyle>
            <a:lvl1pPr algn="l">
              <a:defRPr sz="1688">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382768" y="2469573"/>
            <a:ext cx="8406302" cy="708607"/>
          </a:xfrm>
        </p:spPr>
        <p:txBody>
          <a:bodyPr lIns="0" tIns="0" rIns="0" bIns="0"/>
          <a:lstStyle>
            <a:lvl1pPr marL="0" indent="0" algn="l">
              <a:lnSpc>
                <a:spcPct val="90000"/>
              </a:lnSpc>
              <a:buNone/>
              <a:defRPr sz="135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2314897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9144000" cy="6858000"/>
          </a:xfrm>
        </p:spPr>
        <p:txBody>
          <a:bodyPr/>
          <a:lstStyle/>
          <a:p>
            <a:r>
              <a:rPr lang="en-US"/>
              <a:t>Click icon to add picture</a:t>
            </a:r>
            <a:endParaRPr lang="en-US" dirty="0"/>
          </a:p>
        </p:txBody>
      </p:sp>
      <p:sp>
        <p:nvSpPr>
          <p:cNvPr id="9" name="Title 8"/>
          <p:cNvSpPr>
            <a:spLocks noGrp="1"/>
          </p:cNvSpPr>
          <p:nvPr>
            <p:ph type="title" hasCustomPrompt="1"/>
          </p:nvPr>
        </p:nvSpPr>
        <p:spPr>
          <a:xfrm>
            <a:off x="358778" y="513896"/>
            <a:ext cx="8430293" cy="708607"/>
          </a:xfrm>
        </p:spPr>
        <p:txBody>
          <a:bodyPr anchor="t"/>
          <a:lstStyle>
            <a:lvl1pPr algn="ctr">
              <a:defRPr sz="1688">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358778" y="1327797"/>
            <a:ext cx="8430293"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7769" y="2036399"/>
            <a:ext cx="1854200" cy="641350"/>
          </a:xfrm>
          <a:prstGeom prst="rect">
            <a:avLst/>
          </a:prstGeom>
        </p:spPr>
      </p:pic>
    </p:spTree>
    <p:extLst>
      <p:ext uri="{BB962C8B-B14F-4D97-AF65-F5344CB8AC3E}">
        <p14:creationId xmlns:p14="http://schemas.microsoft.com/office/powerpoint/2010/main" val="40909995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9922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E4E-8D93-4921-B562-997EB82AAAC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U"/>
          </a:p>
        </p:txBody>
      </p:sp>
      <p:sp>
        <p:nvSpPr>
          <p:cNvPr id="3" name="Subtitle 2">
            <a:extLst>
              <a:ext uri="{FF2B5EF4-FFF2-40B4-BE49-F238E27FC236}">
                <a16:creationId xmlns:a16="http://schemas.microsoft.com/office/drawing/2014/main" id="{A1B4EA13-91AB-41FF-85B2-7378EFAA8E0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99A12C9-E02B-428D-B3FF-7C62F4751470}"/>
              </a:ext>
            </a:extLst>
          </p:cNvPr>
          <p:cNvSpPr>
            <a:spLocks noGrp="1"/>
          </p:cNvSpPr>
          <p:nvPr>
            <p:ph type="dt" sz="half" idx="10"/>
          </p:nvPr>
        </p:nvSpPr>
        <p:spPr/>
        <p:txBody>
          <a:bodyPr/>
          <a:lstStyle/>
          <a:p>
            <a:fld id="{48774C86-2085-4E76-A43F-A123B15EC5D9}" type="datetimeFigureOut">
              <a:rPr lang="en-AU" smtClean="0"/>
              <a:t>11/03/2022</a:t>
            </a:fld>
            <a:endParaRPr lang="en-AU"/>
          </a:p>
        </p:txBody>
      </p:sp>
      <p:sp>
        <p:nvSpPr>
          <p:cNvPr id="5" name="Footer Placeholder 4">
            <a:extLst>
              <a:ext uri="{FF2B5EF4-FFF2-40B4-BE49-F238E27FC236}">
                <a16:creationId xmlns:a16="http://schemas.microsoft.com/office/drawing/2014/main" id="{37215461-922B-4813-B878-3A73B65FA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93557F1-09A6-42C0-8EE0-502FED607EE4}"/>
              </a:ext>
            </a:extLst>
          </p:cNvPr>
          <p:cNvSpPr>
            <a:spLocks noGrp="1"/>
          </p:cNvSpPr>
          <p:nvPr>
            <p:ph type="sldNum" sz="quarter" idx="12"/>
          </p:nvPr>
        </p:nvSpPr>
        <p:spPr/>
        <p:txBody>
          <a:bodyPr/>
          <a:lstStyle/>
          <a:p>
            <a:fld id="{A101D80F-AC11-4FBD-B09E-CA19409E309C}" type="slidenum">
              <a:rPr lang="en-AU" smtClean="0"/>
              <a:t>‹#›</a:t>
            </a:fld>
            <a:endParaRPr lang="en-AU"/>
          </a:p>
        </p:txBody>
      </p:sp>
    </p:spTree>
    <p:extLst>
      <p:ext uri="{BB962C8B-B14F-4D97-AF65-F5344CB8AC3E}">
        <p14:creationId xmlns:p14="http://schemas.microsoft.com/office/powerpoint/2010/main" val="1593947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C3AA-C81E-44F1-A74F-0A3ECB448B4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CAC4FF9-4CB4-4C8F-ACDA-B8C1E6145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BD878F2-85D4-4733-BD82-F8C6CF0BB6DB}"/>
              </a:ext>
            </a:extLst>
          </p:cNvPr>
          <p:cNvSpPr>
            <a:spLocks noGrp="1"/>
          </p:cNvSpPr>
          <p:nvPr>
            <p:ph type="dt" sz="half" idx="10"/>
          </p:nvPr>
        </p:nvSpPr>
        <p:spPr/>
        <p:txBody>
          <a:bodyPr/>
          <a:lstStyle/>
          <a:p>
            <a:fld id="{48774C86-2085-4E76-A43F-A123B15EC5D9}" type="datetimeFigureOut">
              <a:rPr lang="en-AU" smtClean="0"/>
              <a:t>11/03/2022</a:t>
            </a:fld>
            <a:endParaRPr lang="en-AU"/>
          </a:p>
        </p:txBody>
      </p:sp>
      <p:sp>
        <p:nvSpPr>
          <p:cNvPr id="5" name="Footer Placeholder 4">
            <a:extLst>
              <a:ext uri="{FF2B5EF4-FFF2-40B4-BE49-F238E27FC236}">
                <a16:creationId xmlns:a16="http://schemas.microsoft.com/office/drawing/2014/main" id="{EDD3873C-BAA7-4B83-8A47-BD89F996D9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1B8D71-314C-402E-A1D7-DCC611C34587}"/>
              </a:ext>
            </a:extLst>
          </p:cNvPr>
          <p:cNvSpPr>
            <a:spLocks noGrp="1"/>
          </p:cNvSpPr>
          <p:nvPr>
            <p:ph type="sldNum" sz="quarter" idx="12"/>
          </p:nvPr>
        </p:nvSpPr>
        <p:spPr/>
        <p:txBody>
          <a:bodyPr/>
          <a:lstStyle/>
          <a:p>
            <a:fld id="{A101D80F-AC11-4FBD-B09E-CA19409E309C}" type="slidenum">
              <a:rPr lang="en-AU" smtClean="0"/>
              <a:t>‹#›</a:t>
            </a:fld>
            <a:endParaRPr lang="en-AU"/>
          </a:p>
        </p:txBody>
      </p:sp>
    </p:spTree>
    <p:extLst>
      <p:ext uri="{BB962C8B-B14F-4D97-AF65-F5344CB8AC3E}">
        <p14:creationId xmlns:p14="http://schemas.microsoft.com/office/powerpoint/2010/main" val="4098494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9" y="0"/>
            <a:ext cx="4556125"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Tree>
    <p:extLst>
      <p:ext uri="{BB962C8B-B14F-4D97-AF65-F5344CB8AC3E}">
        <p14:creationId xmlns:p14="http://schemas.microsoft.com/office/powerpoint/2010/main" val="13134149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5" y="-1"/>
            <a:ext cx="4576227"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51284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7772" y="0"/>
            <a:ext cx="4567509"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24612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672792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9" y="0"/>
            <a:ext cx="4708429"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725538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17364"/>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53334" y="0"/>
            <a:ext cx="4690665"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58049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7" y="606"/>
            <a:ext cx="4680103"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10505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p:nvSpPr>
        <p:spPr>
          <a:xfrm>
            <a:off x="0" y="4"/>
            <a:ext cx="9144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9" name="Title 8"/>
          <p:cNvSpPr>
            <a:spLocks noGrp="1"/>
          </p:cNvSpPr>
          <p:nvPr>
            <p:ph type="title" hasCustomPrompt="1"/>
          </p:nvPr>
        </p:nvSpPr>
        <p:spPr>
          <a:xfrm>
            <a:off x="358777" y="502712"/>
            <a:ext cx="8430293" cy="708607"/>
          </a:xfrm>
        </p:spPr>
        <p:txBody>
          <a:bodyPr anchor="t"/>
          <a:lstStyle>
            <a:lvl1pPr algn="ctr">
              <a:defRPr sz="1688">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358777" y="1059066"/>
            <a:ext cx="8430293" cy="708607"/>
          </a:xfrm>
        </p:spPr>
        <p:txBody>
          <a:bodyPr/>
          <a:lstStyle>
            <a:lvl1pPr marL="0" indent="0" algn="ctr">
              <a:lnSpc>
                <a:spcPct val="90000"/>
              </a:lnSpc>
              <a:buNone/>
              <a:defRPr sz="1350" b="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23378449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283"/>
          <a:stretch/>
        </p:blipFill>
        <p:spPr>
          <a:xfrm>
            <a:off x="4467664" y="0"/>
            <a:ext cx="4676336"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03230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4587876"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467665" y="-1"/>
            <a:ext cx="4694049"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381885" y="588356"/>
            <a:ext cx="3948874" cy="1322972"/>
          </a:xfrm>
          <a:prstGeom prst="rect">
            <a:avLst/>
          </a:prstGeom>
        </p:spPr>
        <p:txBody>
          <a:bodyPr anchor="t"/>
          <a:lstStyle>
            <a:lvl1pPr>
              <a:defRPr sz="1688">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2847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328" y="0"/>
            <a:ext cx="4575572"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8249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2" y="4"/>
            <a:ext cx="4576227"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14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67773" y="-1"/>
            <a:ext cx="4576228"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10085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 White option 2">
    <p:spTree>
      <p:nvGrpSpPr>
        <p:cNvPr id="1" name=""/>
        <p:cNvGrpSpPr/>
        <p:nvPr/>
      </p:nvGrpSpPr>
      <p:grpSpPr>
        <a:xfrm>
          <a:off x="0" y="0"/>
          <a:ext cx="0" cy="0"/>
          <a:chOff x="0" y="0"/>
          <a:chExt cx="0" cy="0"/>
        </a:xfrm>
      </p:grpSpPr>
      <p:sp>
        <p:nvSpPr>
          <p:cNvPr id="5" name="Rectangle 4"/>
          <p:cNvSpPr/>
          <p:nvPr/>
        </p:nvSpPr>
        <p:spPr>
          <a:xfrm>
            <a:off x="0" y="-147667"/>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663952" y="1422402"/>
            <a:ext cx="6019798" cy="4013199"/>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535769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25030" y="358212"/>
            <a:ext cx="4055421"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080039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2" y="419102"/>
            <a:ext cx="4108451"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73947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1999" y="419103"/>
            <a:ext cx="4108452"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95625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2000" y="419103"/>
            <a:ext cx="4108453"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462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358777" y="502712"/>
            <a:ext cx="8430293" cy="708607"/>
          </a:xfrm>
        </p:spPr>
        <p:txBody>
          <a:bodyPr anchor="t"/>
          <a:lstStyle>
            <a:lvl1pPr algn="ctr">
              <a:defRPr sz="1688">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358777" y="1135193"/>
            <a:ext cx="8430293" cy="708607"/>
          </a:xfrm>
        </p:spPr>
        <p:txBody>
          <a:bodyPr/>
          <a:lstStyle>
            <a:lvl1pPr marL="0" indent="0" algn="ctr">
              <a:lnSpc>
                <a:spcPct val="90000"/>
              </a:lnSpc>
              <a:buNone/>
              <a:defRPr sz="1350" b="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767669"/>
            <a:ext cx="1854200" cy="641350"/>
          </a:xfrm>
          <a:prstGeom prst="rect">
            <a:avLst/>
          </a:prstGeom>
        </p:spPr>
      </p:pic>
    </p:spTree>
    <p:extLst>
      <p:ext uri="{BB962C8B-B14F-4D97-AF65-F5344CB8AC3E}">
        <p14:creationId xmlns:p14="http://schemas.microsoft.com/office/powerpoint/2010/main" val="19567617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85"/>
          <a:stretch/>
        </p:blipFill>
        <p:spPr>
          <a:xfrm>
            <a:off x="4467498" y="419103"/>
            <a:ext cx="4285956"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97860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7" y="418359"/>
            <a:ext cx="4150358"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963045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038" y="5145627"/>
            <a:ext cx="187452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366943" y="588356"/>
            <a:ext cx="3963817" cy="1322972"/>
          </a:xfrm>
          <a:prstGeom prst="rect">
            <a:avLst/>
          </a:prstGeom>
        </p:spPr>
        <p:txBody>
          <a:bodyPr anchor="t"/>
          <a:lstStyle>
            <a:lvl1pPr>
              <a:defRPr sz="1688">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366943" y="1963248"/>
            <a:ext cx="3963817" cy="3023356"/>
          </a:xfrm>
          <a:prstGeom prst="rect">
            <a:avLst/>
          </a:prstGeom>
        </p:spPr>
        <p:txBody>
          <a:bodyPr>
            <a:noAutofit/>
          </a:bodyPr>
          <a:lstStyle>
            <a:lvl1pPr marL="0" indent="0">
              <a:lnSpc>
                <a:spcPct val="90000"/>
              </a:lnSpc>
              <a:buNone/>
              <a:defRPr sz="1350"/>
            </a:lvl1pPr>
            <a:lvl2pPr marL="192881" indent="0">
              <a:buNone/>
              <a:defRPr sz="1350"/>
            </a:lvl2pPr>
            <a:lvl3pPr marL="385763" indent="0">
              <a:buNone/>
              <a:defRPr sz="1350"/>
            </a:lvl3pPr>
            <a:lvl4pPr marL="578644" indent="0">
              <a:buNone/>
              <a:defRPr/>
            </a:lvl4pPr>
            <a:lvl5pPr marL="771525"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755134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7" y="501655"/>
            <a:ext cx="8426450" cy="64718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7" y="1358905"/>
            <a:ext cx="8426449" cy="4767263"/>
          </a:xfrm>
        </p:spPr>
        <p:txBody>
          <a:bodyPr>
            <a:noAutofit/>
          </a:bodyPr>
          <a:lstStyle>
            <a:lvl1pPr fontAlgn="auto">
              <a:spcAft>
                <a:spcPts val="254"/>
              </a:spcAft>
              <a:buFont typeface="Lucida Grande"/>
              <a:buChar char="–"/>
              <a:defRPr sz="1350" b="0"/>
            </a:lvl1pPr>
          </a:lstStyle>
          <a:p>
            <a:pPr lvl="0" fontAlgn="auto">
              <a:spcAft>
                <a:spcPts val="0"/>
              </a:spcAft>
              <a:defRPr/>
            </a:pPr>
            <a:r>
              <a:rPr lang="en-US" b="1">
                <a:ea typeface="+mn-ea"/>
              </a:rPr>
              <a:t>Click to edit Master text styles</a:t>
            </a:r>
          </a:p>
          <a:p>
            <a:pPr lvl="1" fontAlgn="auto">
              <a:spcAft>
                <a:spcPts val="0"/>
              </a:spcAft>
              <a:defRPr/>
            </a:pPr>
            <a:r>
              <a:rPr lang="en-US" b="1">
                <a:ea typeface="+mn-ea"/>
              </a:rPr>
              <a:t>Second level</a:t>
            </a:r>
          </a:p>
          <a:p>
            <a:pPr lvl="2" fontAlgn="auto">
              <a:spcAft>
                <a:spcPts val="0"/>
              </a:spcAft>
              <a:defRPr/>
            </a:pPr>
            <a:r>
              <a:rPr lang="en-US" b="1">
                <a:ea typeface="+mn-ea"/>
              </a:rPr>
              <a:t>Third level</a:t>
            </a:r>
          </a:p>
          <a:p>
            <a:pPr lvl="3" fontAlgn="auto">
              <a:spcAft>
                <a:spcPts val="0"/>
              </a:spcAft>
              <a:defRPr/>
            </a:pPr>
            <a:r>
              <a:rPr lang="en-US" b="1">
                <a:ea typeface="+mn-ea"/>
              </a:rPr>
              <a:t>Fourth level</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p:extLst>
              <p:ext uri="{D42A27DB-BD31-4B8C-83A1-F6EECF244321}">
                <p14:modId xmlns:p14="http://schemas.microsoft.com/office/powerpoint/2010/main" val="209425896"/>
              </p:ext>
            </p:extLst>
          </p:nvPr>
        </p:nvGraphicFramePr>
        <p:xfrm>
          <a:off x="358774" y="3326483"/>
          <a:ext cx="8426448" cy="2799685"/>
        </p:xfrm>
        <a:graphic>
          <a:graphicData uri="http://schemas.openxmlformats.org/drawingml/2006/table">
            <a:tbl>
              <a:tblPr firstRow="1" bandRow="1">
                <a:tableStyleId>{0660B408-B3CF-4A94-85FC-2B1E0A45F4A2}</a:tableStyleId>
              </a:tblPr>
              <a:tblGrid>
                <a:gridCol w="2808816">
                  <a:extLst>
                    <a:ext uri="{9D8B030D-6E8A-4147-A177-3AD203B41FA5}">
                      <a16:colId xmlns:a16="http://schemas.microsoft.com/office/drawing/2014/main" val="20000"/>
                    </a:ext>
                  </a:extLst>
                </a:gridCol>
                <a:gridCol w="2808816">
                  <a:extLst>
                    <a:ext uri="{9D8B030D-6E8A-4147-A177-3AD203B41FA5}">
                      <a16:colId xmlns:a16="http://schemas.microsoft.com/office/drawing/2014/main" val="20001"/>
                    </a:ext>
                  </a:extLst>
                </a:gridCol>
                <a:gridCol w="2808816">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marL="68580" marR="6858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marL="68580" marR="6858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84643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8" y="1358905"/>
            <a:ext cx="8328025" cy="4767263"/>
          </a:xfrm>
          <a:prstGeom prst="rect">
            <a:avLst/>
          </a:prstGeom>
        </p:spPr>
        <p:txBody>
          <a:bodyPr/>
          <a:lstStyle>
            <a:lvl1pPr>
              <a:lnSpc>
                <a:spcPct val="90000"/>
              </a:lnSpc>
              <a:defRPr/>
            </a:lvl1pPr>
            <a:lvl2pPr marL="313433" indent="-120551">
              <a:lnSpc>
                <a:spcPct val="90000"/>
              </a:lnSpc>
              <a:buFont typeface="Lucida Grande"/>
              <a:buChar char="–"/>
              <a:defRPr sz="1350"/>
            </a:lvl2pPr>
            <a:lvl3pPr>
              <a:lnSpc>
                <a:spcPct val="90000"/>
              </a:lnSpc>
              <a:defRPr sz="135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0243756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9021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360488"/>
            <a:ext cx="4038600" cy="4525400"/>
          </a:xfrm>
          <a:prstGeom prst="rect">
            <a:avLst/>
          </a:prstGeom>
        </p:spPr>
        <p:txBody>
          <a:bodyPr/>
          <a:lstStyle>
            <a:lvl1pPr marL="0" indent="0">
              <a:buNone/>
              <a:defRPr/>
            </a:lvl1pPr>
          </a:lstStyle>
          <a:p>
            <a:pPr lvl="0"/>
            <a:r>
              <a:rPr lang="en-US" noProof="0"/>
              <a:t>Click icon to add picture</a:t>
            </a:r>
            <a:endParaRPr lang="en-US" noProof="0" dirty="0"/>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60002" y="5939717"/>
            <a:ext cx="8326801" cy="416632"/>
          </a:xfrm>
        </p:spPr>
        <p:txBody>
          <a:bodyPr lIns="0" tIns="0" rIns="0" bIns="0"/>
          <a:lstStyle>
            <a:lvl1pPr marL="0" indent="0">
              <a:buNone/>
              <a:defRPr sz="563"/>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38805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360493"/>
            <a:ext cx="4038600" cy="4525399"/>
          </a:xfrm>
          <a:prstGeom prst="rect">
            <a:avLst/>
          </a:prstGeom>
        </p:spPr>
        <p:txBody>
          <a:bodyPr/>
          <a:lstStyle>
            <a:lvl1pPr marL="0" indent="0">
              <a:buNone/>
              <a:defRPr/>
            </a:lvl1pPr>
          </a:lstStyle>
          <a:p>
            <a:pPr lvl="0"/>
            <a:r>
              <a:rPr lang="en-US"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60002" y="5939717"/>
            <a:ext cx="8326801" cy="416632"/>
          </a:xfrm>
        </p:spPr>
        <p:txBody>
          <a:bodyPr lIns="0" tIns="0" rIns="0" bIns="0"/>
          <a:lstStyle>
            <a:lvl1pPr marL="0" indent="0">
              <a:buNone/>
              <a:defRPr sz="563"/>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359927"/>
            <a:ext cx="4038600" cy="4525963"/>
          </a:xfrm>
          <a:prstGeom prst="rect">
            <a:avLst/>
          </a:prstGeom>
        </p:spPr>
        <p:txBody>
          <a:bodyPr>
            <a:normAutofit/>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13491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360493"/>
            <a:ext cx="4038600" cy="4525399"/>
          </a:xfrm>
          <a:prstGeom prst="rect">
            <a:avLst/>
          </a:prstGeom>
        </p:spPr>
        <p:txBody>
          <a:bodyPr/>
          <a:lstStyle>
            <a:lvl1pPr marL="0" marR="0" indent="0" algn="l" defTabSz="192881"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60002" y="5939717"/>
            <a:ext cx="8326801" cy="416632"/>
          </a:xfrm>
        </p:spPr>
        <p:txBody>
          <a:bodyPr lIns="0" tIns="0" rIns="0" bIns="0"/>
          <a:lstStyle>
            <a:lvl1pPr marL="0" indent="0">
              <a:buNone/>
              <a:defRPr sz="563"/>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359927"/>
            <a:ext cx="4038600" cy="4525963"/>
          </a:xfrm>
          <a:prstGeom prst="rect">
            <a:avLst/>
          </a:prstGeom>
        </p:spPr>
        <p:txBody>
          <a:bodyPr/>
          <a:lstStyle>
            <a:lvl1pPr>
              <a:defRPr sz="1350"/>
            </a:lvl1pPr>
            <a:lvl2pPr>
              <a:defRPr sz="1350"/>
            </a:lvl2pPr>
            <a:lvl3pPr>
              <a:defRPr sz="1350"/>
            </a:lvl3pPr>
            <a:lvl4pPr>
              <a:defRPr sz="844"/>
            </a:lvl4pPr>
            <a:lvl5pPr>
              <a:defRPr sz="844"/>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27658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358905"/>
            <a:ext cx="8426450" cy="4767263"/>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180504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0"/>
            <a:ext cx="9143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358777" y="502712"/>
            <a:ext cx="8430293" cy="708607"/>
          </a:xfrm>
        </p:spPr>
        <p:txBody>
          <a:bodyPr anchor="t"/>
          <a:lstStyle>
            <a:lvl1pPr algn="ctr">
              <a:defRPr sz="1688">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358777" y="1227646"/>
            <a:ext cx="8430293" cy="708607"/>
          </a:xfrm>
        </p:spPr>
        <p:txBody>
          <a:bodyPr/>
          <a:lstStyle>
            <a:lvl1pPr marL="0" indent="0" algn="ctr">
              <a:lnSpc>
                <a:spcPct val="90000"/>
              </a:lnSpc>
              <a:buNone/>
              <a:defRPr sz="1350" b="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769" y="1952576"/>
            <a:ext cx="1854200" cy="641350"/>
          </a:xfrm>
          <a:prstGeom prst="rect">
            <a:avLst/>
          </a:prstGeom>
        </p:spPr>
      </p:pic>
    </p:spTree>
    <p:extLst>
      <p:ext uri="{BB962C8B-B14F-4D97-AF65-F5344CB8AC3E}">
        <p14:creationId xmlns:p14="http://schemas.microsoft.com/office/powerpoint/2010/main" val="8872642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481929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6" y="5905505"/>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358777" y="1173222"/>
            <a:ext cx="8426450" cy="647183"/>
          </a:xfrm>
          <a:prstGeom prst="rect">
            <a:avLst/>
          </a:prstGeom>
          <a:noFill/>
        </p:spPr>
        <p:txBody>
          <a:bodyPr/>
          <a:lstStyle>
            <a:lvl1pPr marL="0" indent="0">
              <a:lnSpc>
                <a:spcPct val="90000"/>
              </a:lnSpc>
              <a:buNone/>
              <a:defRPr sz="1350">
                <a:solidFill>
                  <a:schemeClr val="tx1"/>
                </a:solidFill>
              </a:defRPr>
            </a:lvl1pPr>
            <a:lvl2pPr marL="192881" indent="0">
              <a:buNone/>
              <a:defRPr/>
            </a:lvl2pPr>
            <a:lvl3pPr marL="385763" indent="0">
              <a:buNone/>
              <a:defRPr/>
            </a:lvl3pPr>
            <a:lvl4pPr marL="578644" indent="0">
              <a:buNone/>
              <a:defRPr/>
            </a:lvl4pPr>
            <a:lvl5pPr marL="771525" indent="0">
              <a:buNone/>
              <a:defRPr/>
            </a:lvl5pPr>
          </a:lstStyle>
          <a:p>
            <a:pPr lvl="0"/>
            <a:r>
              <a:rPr lang="en-US"/>
              <a:t>Click to edit Master text styles</a:t>
            </a:r>
          </a:p>
        </p:txBody>
      </p:sp>
      <p:sp>
        <p:nvSpPr>
          <p:cNvPr id="7" name="Picture Placeholder 13"/>
          <p:cNvSpPr>
            <a:spLocks noGrp="1"/>
          </p:cNvSpPr>
          <p:nvPr>
            <p:ph type="pic" sz="quarter" idx="12"/>
          </p:nvPr>
        </p:nvSpPr>
        <p:spPr>
          <a:xfrm>
            <a:off x="358777" y="1820404"/>
            <a:ext cx="8426450"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499629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6" y="1617086"/>
            <a:ext cx="8407184" cy="708607"/>
          </a:xfrm>
        </p:spPr>
        <p:txBody>
          <a:bodyPr anchor="t"/>
          <a:lstStyle>
            <a:lvl1pPr algn="l">
              <a:defRPr sz="1688">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8" y="2469573"/>
            <a:ext cx="8406302" cy="708607"/>
          </a:xfrm>
        </p:spPr>
        <p:txBody>
          <a:bodyPr lIns="0" tIns="0" rIns="0" bIns="0"/>
          <a:lstStyle>
            <a:lvl1pPr marL="0" indent="0" algn="l">
              <a:lnSpc>
                <a:spcPct val="90000"/>
              </a:lnSpc>
              <a:buNone/>
              <a:defRPr sz="135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2" y="5540400"/>
            <a:ext cx="1515237" cy="520700"/>
          </a:xfrm>
          <a:prstGeom prst="rect">
            <a:avLst/>
          </a:prstGeom>
        </p:spPr>
      </p:pic>
    </p:spTree>
    <p:extLst>
      <p:ext uri="{BB962C8B-B14F-4D97-AF65-F5344CB8AC3E}">
        <p14:creationId xmlns:p14="http://schemas.microsoft.com/office/powerpoint/2010/main" val="39986048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p:nvSpPr>
        <p:spPr>
          <a:xfrm>
            <a:off x="0" y="0"/>
            <a:ext cx="9144000" cy="6858000"/>
          </a:xfrm>
          <a:prstGeom prst="rect">
            <a:avLst/>
          </a:prstGeom>
          <a:solidFill>
            <a:srgbClr val="FFB800"/>
          </a:solidFill>
          <a:ln w="9525" cap="flat" cmpd="sng" algn="ctr">
            <a:noFill/>
            <a:prstDash val="solid"/>
          </a:ln>
          <a:effectLst/>
        </p:spPr>
        <p:txBody>
          <a:bodyPr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6" y="1617086"/>
            <a:ext cx="8407184" cy="708607"/>
          </a:xfrm>
        </p:spPr>
        <p:txBody>
          <a:bodyPr anchor="t"/>
          <a:lstStyle>
            <a:lvl1pPr algn="l">
              <a:defRPr sz="1688">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8" y="2469567"/>
            <a:ext cx="8406302" cy="710400"/>
          </a:xfrm>
        </p:spPr>
        <p:txBody>
          <a:bodyPr lIns="0" tIns="0" rIns="0" bIns="0"/>
          <a:lstStyle>
            <a:lvl1pPr marL="0" indent="0" algn="l">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0770" y="5540404"/>
            <a:ext cx="1561864" cy="549253"/>
          </a:xfrm>
          <a:prstGeom prst="rect">
            <a:avLst/>
          </a:prstGeom>
        </p:spPr>
      </p:pic>
    </p:spTree>
    <p:extLst>
      <p:ext uri="{BB962C8B-B14F-4D97-AF65-F5344CB8AC3E}">
        <p14:creationId xmlns:p14="http://schemas.microsoft.com/office/powerpoint/2010/main" val="5683522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p:nvSpPr>
        <p:spPr>
          <a:xfrm>
            <a:off x="0" y="0"/>
            <a:ext cx="9144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6" y="1617086"/>
            <a:ext cx="8407184" cy="708607"/>
          </a:xfrm>
        </p:spPr>
        <p:txBody>
          <a:bodyPr anchor="t"/>
          <a:lstStyle>
            <a:lvl1pPr algn="l">
              <a:defRPr sz="1688">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8" y="2469573"/>
            <a:ext cx="8406302" cy="708607"/>
          </a:xfrm>
        </p:spPr>
        <p:txBody>
          <a:bodyPr lIns="0" tIns="0" rIns="0" bIns="0"/>
          <a:lstStyle>
            <a:lvl1pPr marL="0" indent="0" algn="l">
              <a:lnSpc>
                <a:spcPct val="90000"/>
              </a:lnSpc>
              <a:buNone/>
              <a:defRPr sz="1350">
                <a:solidFill>
                  <a:schemeClr val="bg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802" y="5540400"/>
            <a:ext cx="1515237" cy="520700"/>
          </a:xfrm>
          <a:prstGeom prst="rect">
            <a:avLst/>
          </a:prstGeom>
        </p:spPr>
      </p:pic>
    </p:spTree>
    <p:extLst>
      <p:ext uri="{BB962C8B-B14F-4D97-AF65-F5344CB8AC3E}">
        <p14:creationId xmlns:p14="http://schemas.microsoft.com/office/powerpoint/2010/main" val="1203050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4382" y="4178043"/>
            <a:ext cx="1854200"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4572000" cy="6858000"/>
          </a:xfrm>
        </p:spPr>
        <p:txBody>
          <a:bodyPr/>
          <a:lstStyle/>
          <a:p>
            <a:r>
              <a:rPr lang="en-US"/>
              <a:t>Click icon to add picture</a:t>
            </a:r>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4572001" y="1933337"/>
            <a:ext cx="4213226" cy="1110881"/>
          </a:xfrm>
        </p:spPr>
        <p:txBody>
          <a:bodyPr anchor="t"/>
          <a:lstStyle>
            <a:lvl1pPr algn="ctr">
              <a:defRPr sz="1688">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4572001" y="3229283"/>
            <a:ext cx="4213226" cy="708607"/>
          </a:xfrm>
        </p:spPr>
        <p:txBody>
          <a:bodyPr/>
          <a:lstStyle>
            <a:lvl1pPr marL="0" indent="0" algn="ctr">
              <a:lnSpc>
                <a:spcPct val="90000"/>
              </a:lnSpc>
              <a:buNone/>
              <a:defRPr sz="1350">
                <a:solidFill>
                  <a:srgbClr val="000000"/>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Presented by</a:t>
            </a:r>
          </a:p>
        </p:txBody>
      </p:sp>
    </p:spTree>
    <p:extLst>
      <p:ext uri="{BB962C8B-B14F-4D97-AF65-F5344CB8AC3E}">
        <p14:creationId xmlns:p14="http://schemas.microsoft.com/office/powerpoint/2010/main" val="120979013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358778" y="1387449"/>
            <a:ext cx="4589253" cy="382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92947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257175" rtl="0" eaLnBrk="1" fontAlgn="base" hangingPunct="1">
        <a:spcBef>
          <a:spcPct val="0"/>
        </a:spcBef>
        <a:spcAft>
          <a:spcPct val="0"/>
        </a:spcAft>
        <a:defRPr sz="1688" b="1" kern="1200">
          <a:solidFill>
            <a:srgbClr val="E64626"/>
          </a:solidFill>
          <a:latin typeface="Arial" panose="020B0604020202020204" pitchFamily="34" charset="0"/>
          <a:ea typeface="ＭＳ Ｐゴシック" charset="0"/>
          <a:cs typeface="Arial" panose="020B0604020202020204" pitchFamily="34" charset="0"/>
        </a:defRPr>
      </a:lvl1pPr>
      <a:lvl2pPr algn="l" defTabSz="257175" rtl="0" eaLnBrk="1" fontAlgn="base" hangingPunct="1">
        <a:spcBef>
          <a:spcPct val="0"/>
        </a:spcBef>
        <a:spcAft>
          <a:spcPct val="0"/>
        </a:spcAft>
        <a:defRPr sz="1350" b="1">
          <a:solidFill>
            <a:schemeClr val="accent1"/>
          </a:solidFill>
          <a:latin typeface="Tw Cen MT" charset="0"/>
          <a:ea typeface="ＭＳ Ｐゴシック" charset="0"/>
        </a:defRPr>
      </a:lvl2pPr>
      <a:lvl3pPr algn="l" defTabSz="257175" rtl="0" eaLnBrk="1" fontAlgn="base" hangingPunct="1">
        <a:spcBef>
          <a:spcPct val="0"/>
        </a:spcBef>
        <a:spcAft>
          <a:spcPct val="0"/>
        </a:spcAft>
        <a:defRPr sz="1350" b="1">
          <a:solidFill>
            <a:schemeClr val="accent1"/>
          </a:solidFill>
          <a:latin typeface="Tw Cen MT" charset="0"/>
          <a:ea typeface="ＭＳ Ｐゴシック" charset="0"/>
        </a:defRPr>
      </a:lvl3pPr>
      <a:lvl4pPr algn="l" defTabSz="257175" rtl="0" eaLnBrk="1" fontAlgn="base" hangingPunct="1">
        <a:spcBef>
          <a:spcPct val="0"/>
        </a:spcBef>
        <a:spcAft>
          <a:spcPct val="0"/>
        </a:spcAft>
        <a:defRPr sz="1350" b="1">
          <a:solidFill>
            <a:schemeClr val="accent1"/>
          </a:solidFill>
          <a:latin typeface="Tw Cen MT" charset="0"/>
          <a:ea typeface="ＭＳ Ｐゴシック" charset="0"/>
        </a:defRPr>
      </a:lvl4pPr>
      <a:lvl5pPr algn="l" defTabSz="257175" rtl="0" eaLnBrk="1" fontAlgn="base" hangingPunct="1">
        <a:spcBef>
          <a:spcPct val="0"/>
        </a:spcBef>
        <a:spcAft>
          <a:spcPct val="0"/>
        </a:spcAft>
        <a:defRPr sz="1350" b="1">
          <a:solidFill>
            <a:schemeClr val="accent1"/>
          </a:solidFill>
          <a:latin typeface="Tw Cen MT" charset="0"/>
          <a:ea typeface="ＭＳ Ｐゴシック" charset="0"/>
        </a:defRPr>
      </a:lvl5pPr>
      <a:lvl6pPr marL="257175" algn="l" defTabSz="257175" rtl="0" eaLnBrk="1" fontAlgn="base" hangingPunct="1">
        <a:spcBef>
          <a:spcPct val="0"/>
        </a:spcBef>
        <a:spcAft>
          <a:spcPct val="0"/>
        </a:spcAft>
        <a:defRPr sz="1350" b="1">
          <a:solidFill>
            <a:schemeClr val="accent1"/>
          </a:solidFill>
          <a:latin typeface="Tw Cen MT" charset="0"/>
          <a:ea typeface="ＭＳ Ｐゴシック" charset="0"/>
        </a:defRPr>
      </a:lvl6pPr>
      <a:lvl7pPr marL="514350" algn="l" defTabSz="257175" rtl="0" eaLnBrk="1" fontAlgn="base" hangingPunct="1">
        <a:spcBef>
          <a:spcPct val="0"/>
        </a:spcBef>
        <a:spcAft>
          <a:spcPct val="0"/>
        </a:spcAft>
        <a:defRPr sz="1350" b="1">
          <a:solidFill>
            <a:schemeClr val="accent1"/>
          </a:solidFill>
          <a:latin typeface="Tw Cen MT" charset="0"/>
          <a:ea typeface="ＭＳ Ｐゴシック" charset="0"/>
        </a:defRPr>
      </a:lvl7pPr>
      <a:lvl8pPr marL="771525" algn="l" defTabSz="257175" rtl="0" eaLnBrk="1" fontAlgn="base" hangingPunct="1">
        <a:spcBef>
          <a:spcPct val="0"/>
        </a:spcBef>
        <a:spcAft>
          <a:spcPct val="0"/>
        </a:spcAft>
        <a:defRPr sz="1350" b="1">
          <a:solidFill>
            <a:schemeClr val="accent1"/>
          </a:solidFill>
          <a:latin typeface="Tw Cen MT" charset="0"/>
          <a:ea typeface="ＭＳ Ｐゴシック" charset="0"/>
        </a:defRPr>
      </a:lvl8pPr>
      <a:lvl9pPr marL="1028700" algn="l" defTabSz="257175" rtl="0" eaLnBrk="1" fontAlgn="base" hangingPunct="1">
        <a:spcBef>
          <a:spcPct val="0"/>
        </a:spcBef>
        <a:spcAft>
          <a:spcPct val="0"/>
        </a:spcAft>
        <a:defRPr sz="1350" b="1">
          <a:solidFill>
            <a:schemeClr val="accent1"/>
          </a:solidFill>
          <a:latin typeface="Tw Cen MT" charset="0"/>
          <a:ea typeface="ＭＳ Ｐゴシック" charset="0"/>
        </a:defRPr>
      </a:lvl9pPr>
    </p:titleStyle>
    <p:bodyStyle>
      <a:lvl1pPr marL="0" indent="0" algn="l" defTabSz="257175" rtl="0" eaLnBrk="1" fontAlgn="base" hangingPunct="1">
        <a:spcBef>
          <a:spcPct val="20000"/>
        </a:spcBef>
        <a:spcAft>
          <a:spcPct val="0"/>
        </a:spcAft>
        <a:buFont typeface="Lucida Grande" charset="0"/>
        <a:buNone/>
        <a:defRPr sz="1350" b="1" kern="1200">
          <a:solidFill>
            <a:schemeClr val="tx1"/>
          </a:solidFill>
          <a:latin typeface="Arial" panose="020B0604020202020204" pitchFamily="34" charset="0"/>
          <a:ea typeface="ＭＳ Ｐゴシック" charset="0"/>
          <a:cs typeface="Arial" panose="020B0604020202020204" pitchFamily="34" charset="0"/>
        </a:defRPr>
      </a:lvl1pPr>
      <a:lvl2pPr marL="417910" indent="-160735"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2pPr>
      <a:lvl3pPr marL="64293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userDrawn="1">
          <p15:clr>
            <a:srgbClr val="F26B43"/>
          </p15:clr>
        </p15:guide>
        <p15:guide id="2" pos="128" userDrawn="1">
          <p15:clr>
            <a:srgbClr val="F26B43"/>
          </p15:clr>
        </p15:guide>
        <p15:guide id="3" pos="3113" userDrawn="1">
          <p15:clr>
            <a:srgbClr val="F26B43"/>
          </p15:clr>
        </p15:guide>
        <p15:guide id="4" orient="horz" pos="40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6356355"/>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380" dirty="0"/>
              <a:t>Page </a:t>
            </a:r>
            <a:fld id="{3B11C02F-2186-5E4E-90C0-5210A150EF90}" type="slidenum">
              <a:rPr lang="en-US" sz="380" smtClean="0"/>
              <a:pPr fontAlgn="auto">
                <a:spcBef>
                  <a:spcPts val="0"/>
                </a:spcBef>
                <a:spcAft>
                  <a:spcPts val="0"/>
                </a:spcAft>
                <a:defRPr/>
              </a:pPr>
              <a:t>‹#›</a:t>
            </a:fld>
            <a:endParaRPr lang="en-US" sz="380"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p:nvSpPr>
        <p:spPr>
          <a:xfrm>
            <a:off x="381000" y="6356355"/>
            <a:ext cx="21336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506" dirty="0">
                <a:latin typeface="Arial" panose="020B0604020202020204" pitchFamily="34" charset="0"/>
                <a:cs typeface="Arial" panose="020B0604020202020204" pitchFamily="34" charset="0"/>
              </a:rPr>
              <a:t>The </a:t>
            </a:r>
            <a:r>
              <a:rPr lang="en-AU" sz="506" dirty="0">
                <a:latin typeface="Arial" panose="020B0604020202020204" pitchFamily="34" charset="0"/>
                <a:cs typeface="Arial" panose="020B0604020202020204" pitchFamily="34" charset="0"/>
              </a:rPr>
              <a:t>University of Sydney</a:t>
            </a:r>
            <a:endParaRPr sz="506"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7" y="501655"/>
            <a:ext cx="8426450"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8" y="1387444"/>
            <a:ext cx="4589253"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17808234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Lst>
  <p:txStyles>
    <p:titleStyle>
      <a:lvl1pPr algn="l" defTabSz="192881" rtl="0" eaLnBrk="1" fontAlgn="base" hangingPunct="1">
        <a:spcBef>
          <a:spcPct val="0"/>
        </a:spcBef>
        <a:spcAft>
          <a:spcPct val="0"/>
        </a:spcAft>
        <a:defRPr sz="1688" b="1" kern="1200">
          <a:solidFill>
            <a:schemeClr val="accent1"/>
          </a:solidFill>
          <a:latin typeface="Tw Cen MT"/>
          <a:ea typeface="ＭＳ Ｐゴシック" charset="0"/>
          <a:cs typeface="Tw Cen MT"/>
        </a:defRPr>
      </a:lvl1pPr>
      <a:lvl2pPr algn="l" defTabSz="192881" rtl="0" eaLnBrk="1" fontAlgn="base" hangingPunct="1">
        <a:spcBef>
          <a:spcPct val="0"/>
        </a:spcBef>
        <a:spcAft>
          <a:spcPct val="0"/>
        </a:spcAft>
        <a:defRPr sz="1013" b="1">
          <a:solidFill>
            <a:schemeClr val="accent1"/>
          </a:solidFill>
          <a:latin typeface="Tw Cen MT" charset="0"/>
          <a:ea typeface="ＭＳ Ｐゴシック" charset="0"/>
        </a:defRPr>
      </a:lvl2pPr>
      <a:lvl3pPr algn="l" defTabSz="192881" rtl="0" eaLnBrk="1" fontAlgn="base" hangingPunct="1">
        <a:spcBef>
          <a:spcPct val="0"/>
        </a:spcBef>
        <a:spcAft>
          <a:spcPct val="0"/>
        </a:spcAft>
        <a:defRPr sz="1013" b="1">
          <a:solidFill>
            <a:schemeClr val="accent1"/>
          </a:solidFill>
          <a:latin typeface="Tw Cen MT" charset="0"/>
          <a:ea typeface="ＭＳ Ｐゴシック" charset="0"/>
        </a:defRPr>
      </a:lvl3pPr>
      <a:lvl4pPr algn="l" defTabSz="192881" rtl="0" eaLnBrk="1" fontAlgn="base" hangingPunct="1">
        <a:spcBef>
          <a:spcPct val="0"/>
        </a:spcBef>
        <a:spcAft>
          <a:spcPct val="0"/>
        </a:spcAft>
        <a:defRPr sz="1013" b="1">
          <a:solidFill>
            <a:schemeClr val="accent1"/>
          </a:solidFill>
          <a:latin typeface="Tw Cen MT" charset="0"/>
          <a:ea typeface="ＭＳ Ｐゴシック" charset="0"/>
        </a:defRPr>
      </a:lvl4pPr>
      <a:lvl5pPr algn="l" defTabSz="192881" rtl="0" eaLnBrk="1" fontAlgn="base" hangingPunct="1">
        <a:spcBef>
          <a:spcPct val="0"/>
        </a:spcBef>
        <a:spcAft>
          <a:spcPct val="0"/>
        </a:spcAft>
        <a:defRPr sz="1013" b="1">
          <a:solidFill>
            <a:schemeClr val="accent1"/>
          </a:solidFill>
          <a:latin typeface="Tw Cen MT" charset="0"/>
          <a:ea typeface="ＭＳ Ｐゴシック" charset="0"/>
        </a:defRPr>
      </a:lvl5pPr>
      <a:lvl6pPr marL="192881" algn="l" defTabSz="192881" rtl="0" eaLnBrk="1" fontAlgn="base" hangingPunct="1">
        <a:spcBef>
          <a:spcPct val="0"/>
        </a:spcBef>
        <a:spcAft>
          <a:spcPct val="0"/>
        </a:spcAft>
        <a:defRPr sz="1013" b="1">
          <a:solidFill>
            <a:schemeClr val="accent1"/>
          </a:solidFill>
          <a:latin typeface="Tw Cen MT" charset="0"/>
          <a:ea typeface="ＭＳ Ｐゴシック" charset="0"/>
        </a:defRPr>
      </a:lvl6pPr>
      <a:lvl7pPr marL="385763" algn="l" defTabSz="192881" rtl="0" eaLnBrk="1" fontAlgn="base" hangingPunct="1">
        <a:spcBef>
          <a:spcPct val="0"/>
        </a:spcBef>
        <a:spcAft>
          <a:spcPct val="0"/>
        </a:spcAft>
        <a:defRPr sz="1013" b="1">
          <a:solidFill>
            <a:schemeClr val="accent1"/>
          </a:solidFill>
          <a:latin typeface="Tw Cen MT" charset="0"/>
          <a:ea typeface="ＭＳ Ｐゴシック" charset="0"/>
        </a:defRPr>
      </a:lvl7pPr>
      <a:lvl8pPr marL="578644" algn="l" defTabSz="192881" rtl="0" eaLnBrk="1" fontAlgn="base" hangingPunct="1">
        <a:spcBef>
          <a:spcPct val="0"/>
        </a:spcBef>
        <a:spcAft>
          <a:spcPct val="0"/>
        </a:spcAft>
        <a:defRPr sz="1013" b="1">
          <a:solidFill>
            <a:schemeClr val="accent1"/>
          </a:solidFill>
          <a:latin typeface="Tw Cen MT" charset="0"/>
          <a:ea typeface="ＭＳ Ｐゴシック" charset="0"/>
        </a:defRPr>
      </a:lvl8pPr>
      <a:lvl9pPr marL="771525" algn="l" defTabSz="192881" rtl="0" eaLnBrk="1" fontAlgn="base" hangingPunct="1">
        <a:spcBef>
          <a:spcPct val="0"/>
        </a:spcBef>
        <a:spcAft>
          <a:spcPct val="0"/>
        </a:spcAft>
        <a:defRPr sz="1013" b="1">
          <a:solidFill>
            <a:schemeClr val="accent1"/>
          </a:solidFill>
          <a:latin typeface="Tw Cen MT" charset="0"/>
          <a:ea typeface="ＭＳ Ｐゴシック" charset="0"/>
        </a:defRPr>
      </a:lvl9pPr>
    </p:titleStyle>
    <p:bodyStyle>
      <a:lvl1pPr marL="144661" indent="-144661" algn="l" defTabSz="192881" rtl="0" eaLnBrk="1" fontAlgn="base" hangingPunct="1">
        <a:spcBef>
          <a:spcPct val="20000"/>
        </a:spcBef>
        <a:spcAft>
          <a:spcPct val="0"/>
        </a:spcAft>
        <a:buFont typeface="Lucida Grande" charset="0"/>
        <a:buChar char="–"/>
        <a:defRPr sz="1350" b="1" kern="1200">
          <a:solidFill>
            <a:schemeClr val="tx1"/>
          </a:solidFill>
          <a:latin typeface="Tw Cen MT"/>
          <a:ea typeface="ＭＳ Ｐゴシック" charset="0"/>
          <a:cs typeface="Tw Cen MT"/>
        </a:defRPr>
      </a:lvl1pPr>
      <a:lvl2pPr marL="313433" indent="-120551" algn="l" defTabSz="192881" rtl="0" eaLnBrk="1" fontAlgn="base" hangingPunct="1">
        <a:spcBef>
          <a:spcPct val="20000"/>
        </a:spcBef>
        <a:spcAft>
          <a:spcPct val="0"/>
        </a:spcAft>
        <a:buFont typeface="Arial" charset="0"/>
        <a:buChar char="–"/>
        <a:defRPr sz="844" kern="1200">
          <a:solidFill>
            <a:schemeClr val="tx1"/>
          </a:solidFill>
          <a:latin typeface="Tw Cen MT"/>
          <a:ea typeface="ＭＳ Ｐゴシック" charset="0"/>
          <a:cs typeface="Tw Cen MT"/>
        </a:defRPr>
      </a:lvl2pPr>
      <a:lvl3pPr marL="482204" indent="-96441" algn="l" defTabSz="192881" rtl="0" eaLnBrk="1" fontAlgn="base" hangingPunct="1">
        <a:spcBef>
          <a:spcPct val="20000"/>
        </a:spcBef>
        <a:spcAft>
          <a:spcPct val="0"/>
        </a:spcAft>
        <a:buFont typeface="Arial" charset="0"/>
        <a:buChar char="•"/>
        <a:defRPr sz="844" kern="1200">
          <a:solidFill>
            <a:schemeClr val="tx1"/>
          </a:solidFill>
          <a:latin typeface="Tw Cen MT"/>
          <a:ea typeface="ＭＳ Ｐゴシック" charset="0"/>
          <a:cs typeface="Tw Cen MT"/>
        </a:defRPr>
      </a:lvl3pPr>
      <a:lvl4pPr marL="675085" indent="-96441" algn="l" defTabSz="192881" rtl="0" eaLnBrk="1" fontAlgn="base" hangingPunct="1">
        <a:spcBef>
          <a:spcPct val="20000"/>
        </a:spcBef>
        <a:spcAft>
          <a:spcPct val="0"/>
        </a:spcAft>
        <a:buFont typeface="Arial" charset="0"/>
        <a:buChar char="–"/>
        <a:defRPr sz="844" kern="1200">
          <a:solidFill>
            <a:schemeClr val="tx1"/>
          </a:solidFill>
          <a:latin typeface="Tw Cen MT"/>
          <a:ea typeface="ＭＳ Ｐゴシック" charset="0"/>
          <a:cs typeface="Tw Cen MT"/>
        </a:defRPr>
      </a:lvl4pPr>
      <a:lvl5pPr marL="867966" indent="-96441" algn="l" defTabSz="192881" rtl="0" eaLnBrk="1" fontAlgn="base" hangingPunct="1">
        <a:spcBef>
          <a:spcPct val="20000"/>
        </a:spcBef>
        <a:spcAft>
          <a:spcPct val="0"/>
        </a:spcAft>
        <a:buFont typeface="Arial" charset="0"/>
        <a:buChar char="»"/>
        <a:defRPr sz="844" kern="1200">
          <a:solidFill>
            <a:schemeClr val="tx1"/>
          </a:solidFill>
          <a:latin typeface="Tw Cen MT"/>
          <a:ea typeface="ＭＳ Ｐゴシック" charset="0"/>
          <a:cs typeface="Tw Cen MT"/>
        </a:defRPr>
      </a:lvl5pPr>
      <a:lvl6pPr marL="1060847" indent="-96441" algn="l" defTabSz="192881" rtl="0" eaLnBrk="1" latinLnBrk="0" hangingPunct="1">
        <a:spcBef>
          <a:spcPct val="20000"/>
        </a:spcBef>
        <a:buFont typeface="Arial"/>
        <a:buChar char="•"/>
        <a:defRPr sz="844" kern="1200">
          <a:solidFill>
            <a:schemeClr val="tx1"/>
          </a:solidFill>
          <a:latin typeface="+mn-lt"/>
          <a:ea typeface="+mn-ea"/>
          <a:cs typeface="+mn-cs"/>
        </a:defRPr>
      </a:lvl6pPr>
      <a:lvl7pPr marL="1253729" indent="-96441" algn="l" defTabSz="192881" rtl="0" eaLnBrk="1" latinLnBrk="0" hangingPunct="1">
        <a:spcBef>
          <a:spcPct val="20000"/>
        </a:spcBef>
        <a:buFont typeface="Arial"/>
        <a:buChar char="•"/>
        <a:defRPr sz="844" kern="1200">
          <a:solidFill>
            <a:schemeClr val="tx1"/>
          </a:solidFill>
          <a:latin typeface="+mn-lt"/>
          <a:ea typeface="+mn-ea"/>
          <a:cs typeface="+mn-cs"/>
        </a:defRPr>
      </a:lvl7pPr>
      <a:lvl8pPr marL="1446610" indent="-96441" algn="l" defTabSz="192881" rtl="0" eaLnBrk="1" latinLnBrk="0" hangingPunct="1">
        <a:spcBef>
          <a:spcPct val="20000"/>
        </a:spcBef>
        <a:buFont typeface="Arial"/>
        <a:buChar char="•"/>
        <a:defRPr sz="844" kern="1200">
          <a:solidFill>
            <a:schemeClr val="tx1"/>
          </a:solidFill>
          <a:latin typeface="+mn-lt"/>
          <a:ea typeface="+mn-ea"/>
          <a:cs typeface="+mn-cs"/>
        </a:defRPr>
      </a:lvl8pPr>
      <a:lvl9pPr marL="1639491" indent="-96441" algn="l" defTabSz="192881"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en-US"/>
      </a:defPPr>
      <a:lvl1pPr marL="0" algn="l" defTabSz="192881" rtl="0" eaLnBrk="1" latinLnBrk="0" hangingPunct="1">
        <a:defRPr sz="760" kern="1200">
          <a:solidFill>
            <a:schemeClr val="tx1"/>
          </a:solidFill>
          <a:latin typeface="+mn-lt"/>
          <a:ea typeface="+mn-ea"/>
          <a:cs typeface="+mn-cs"/>
        </a:defRPr>
      </a:lvl1pPr>
      <a:lvl2pPr marL="192881" algn="l" defTabSz="192881" rtl="0" eaLnBrk="1" latinLnBrk="0" hangingPunct="1">
        <a:defRPr sz="760" kern="1200">
          <a:solidFill>
            <a:schemeClr val="tx1"/>
          </a:solidFill>
          <a:latin typeface="+mn-lt"/>
          <a:ea typeface="+mn-ea"/>
          <a:cs typeface="+mn-cs"/>
        </a:defRPr>
      </a:lvl2pPr>
      <a:lvl3pPr marL="385763" algn="l" defTabSz="192881" rtl="0" eaLnBrk="1" latinLnBrk="0" hangingPunct="1">
        <a:defRPr sz="760" kern="1200">
          <a:solidFill>
            <a:schemeClr val="tx1"/>
          </a:solidFill>
          <a:latin typeface="+mn-lt"/>
          <a:ea typeface="+mn-ea"/>
          <a:cs typeface="+mn-cs"/>
        </a:defRPr>
      </a:lvl3pPr>
      <a:lvl4pPr marL="578644" algn="l" defTabSz="192881" rtl="0" eaLnBrk="1" latinLnBrk="0" hangingPunct="1">
        <a:defRPr sz="760" kern="1200">
          <a:solidFill>
            <a:schemeClr val="tx1"/>
          </a:solidFill>
          <a:latin typeface="+mn-lt"/>
          <a:ea typeface="+mn-ea"/>
          <a:cs typeface="+mn-cs"/>
        </a:defRPr>
      </a:lvl4pPr>
      <a:lvl5pPr marL="771525" algn="l" defTabSz="192881" rtl="0" eaLnBrk="1" latinLnBrk="0" hangingPunct="1">
        <a:defRPr sz="760" kern="1200">
          <a:solidFill>
            <a:schemeClr val="tx1"/>
          </a:solidFill>
          <a:latin typeface="+mn-lt"/>
          <a:ea typeface="+mn-ea"/>
          <a:cs typeface="+mn-cs"/>
        </a:defRPr>
      </a:lvl5pPr>
      <a:lvl6pPr marL="964406" algn="l" defTabSz="192881" rtl="0" eaLnBrk="1" latinLnBrk="0" hangingPunct="1">
        <a:defRPr sz="760" kern="1200">
          <a:solidFill>
            <a:schemeClr val="tx1"/>
          </a:solidFill>
          <a:latin typeface="+mn-lt"/>
          <a:ea typeface="+mn-ea"/>
          <a:cs typeface="+mn-cs"/>
        </a:defRPr>
      </a:lvl6pPr>
      <a:lvl7pPr marL="1157288" algn="l" defTabSz="192881" rtl="0" eaLnBrk="1" latinLnBrk="0" hangingPunct="1">
        <a:defRPr sz="760" kern="1200">
          <a:solidFill>
            <a:schemeClr val="tx1"/>
          </a:solidFill>
          <a:latin typeface="+mn-lt"/>
          <a:ea typeface="+mn-ea"/>
          <a:cs typeface="+mn-cs"/>
        </a:defRPr>
      </a:lvl7pPr>
      <a:lvl8pPr marL="1350169" algn="l" defTabSz="192881" rtl="0" eaLnBrk="1" latinLnBrk="0" hangingPunct="1">
        <a:defRPr sz="760" kern="1200">
          <a:solidFill>
            <a:schemeClr val="tx1"/>
          </a:solidFill>
          <a:latin typeface="+mn-lt"/>
          <a:ea typeface="+mn-ea"/>
          <a:cs typeface="+mn-cs"/>
        </a:defRPr>
      </a:lvl8pPr>
      <a:lvl9pPr marL="1543050" algn="l" defTabSz="192881"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A20C-8A52-42B9-A2A6-5E3A7EA9D5DE}"/>
              </a:ext>
            </a:extLst>
          </p:cNvPr>
          <p:cNvSpPr>
            <a:spLocks noGrp="1"/>
          </p:cNvSpPr>
          <p:nvPr>
            <p:ph type="ctrTitle"/>
          </p:nvPr>
        </p:nvSpPr>
        <p:spPr/>
        <p:txBody>
          <a:bodyPr/>
          <a:lstStyle/>
          <a:p>
            <a:r>
              <a:rPr lang="en-US" dirty="0"/>
              <a:t>Topic 1 slides</a:t>
            </a:r>
            <a:br>
              <a:rPr lang="en-US" dirty="0"/>
            </a:br>
            <a:r>
              <a:rPr lang="en-US" dirty="0"/>
              <a:t>Ask Weber</a:t>
            </a:r>
            <a:endParaRPr lang="en-AU" dirty="0"/>
          </a:p>
        </p:txBody>
      </p:sp>
      <p:sp>
        <p:nvSpPr>
          <p:cNvPr id="3" name="Subtitle 2">
            <a:extLst>
              <a:ext uri="{FF2B5EF4-FFF2-40B4-BE49-F238E27FC236}">
                <a16:creationId xmlns:a16="http://schemas.microsoft.com/office/drawing/2014/main" id="{F467EE89-2468-4D68-92FF-B175D644FED9}"/>
              </a:ext>
            </a:extLst>
          </p:cNvPr>
          <p:cNvSpPr>
            <a:spLocks noGrp="1"/>
          </p:cNvSpPr>
          <p:nvPr>
            <p:ph type="subTitle" idx="1"/>
          </p:nvPr>
        </p:nvSpPr>
        <p:spPr/>
        <p:txBody>
          <a:bodyPr/>
          <a:lstStyle/>
          <a:p>
            <a:r>
              <a:rPr lang="en-US" dirty="0"/>
              <a:t>Weber Liu</a:t>
            </a:r>
            <a:endParaRPr lang="en-AU" dirty="0"/>
          </a:p>
        </p:txBody>
      </p:sp>
    </p:spTree>
    <p:extLst>
      <p:ext uri="{BB962C8B-B14F-4D97-AF65-F5344CB8AC3E}">
        <p14:creationId xmlns:p14="http://schemas.microsoft.com/office/powerpoint/2010/main" val="80770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3B7B-1723-F541-82C6-820EA0AA62EC}"/>
              </a:ext>
            </a:extLst>
          </p:cNvPr>
          <p:cNvSpPr>
            <a:spLocks noGrp="1"/>
          </p:cNvSpPr>
          <p:nvPr>
            <p:ph type="title"/>
          </p:nvPr>
        </p:nvSpPr>
        <p:spPr/>
        <p:txBody>
          <a:bodyPr/>
          <a:lstStyle/>
          <a:p>
            <a:r>
              <a:rPr lang="en-US" dirty="0"/>
              <a:t>Lecture 1: Types of tissues</a:t>
            </a:r>
          </a:p>
        </p:txBody>
      </p:sp>
      <p:pic>
        <p:nvPicPr>
          <p:cNvPr id="5" name="Content Placeholder 4">
            <a:extLst>
              <a:ext uri="{FF2B5EF4-FFF2-40B4-BE49-F238E27FC236}">
                <a16:creationId xmlns:a16="http://schemas.microsoft.com/office/drawing/2014/main" id="{D274BA77-EDF9-9E4E-9EF6-C9E112CE3980}"/>
              </a:ext>
            </a:extLst>
          </p:cNvPr>
          <p:cNvPicPr>
            <a:picLocks noGrp="1" noChangeAspect="1"/>
          </p:cNvPicPr>
          <p:nvPr>
            <p:ph sz="half" idx="10"/>
          </p:nvPr>
        </p:nvPicPr>
        <p:blipFill>
          <a:blip r:embed="rId2"/>
          <a:stretch>
            <a:fillRect/>
          </a:stretch>
        </p:blipFill>
        <p:spPr>
          <a:xfrm>
            <a:off x="358775" y="1740345"/>
            <a:ext cx="4038600" cy="3766247"/>
          </a:xfrm>
          <a:prstGeom prst="rect">
            <a:avLst/>
          </a:prstGeom>
        </p:spPr>
      </p:pic>
      <p:sp>
        <p:nvSpPr>
          <p:cNvPr id="4" name="Content Placeholder 3">
            <a:extLst>
              <a:ext uri="{FF2B5EF4-FFF2-40B4-BE49-F238E27FC236}">
                <a16:creationId xmlns:a16="http://schemas.microsoft.com/office/drawing/2014/main" id="{B5447DD5-DF9D-F749-B78B-DCE1C2EAEC71}"/>
              </a:ext>
            </a:extLst>
          </p:cNvPr>
          <p:cNvSpPr>
            <a:spLocks noGrp="1"/>
          </p:cNvSpPr>
          <p:nvPr>
            <p:ph sz="half" idx="11"/>
          </p:nvPr>
        </p:nvSpPr>
        <p:spPr/>
        <p:txBody>
          <a:bodyPr/>
          <a:lstStyle/>
          <a:p>
            <a:pPr marL="342900" indent="-342900">
              <a:buFont typeface="+mj-lt"/>
              <a:buAutoNum type="arabicPeriod"/>
            </a:pPr>
            <a:r>
              <a:rPr lang="en-US" dirty="0"/>
              <a:t>Identify the three types of muscle tissue</a:t>
            </a:r>
          </a:p>
          <a:p>
            <a:pPr marL="760810" lvl="1" indent="-342900">
              <a:buFont typeface="+mj-lt"/>
              <a:buAutoNum type="arabicPeriod"/>
            </a:pPr>
            <a:r>
              <a:rPr lang="en-US" dirty="0"/>
              <a:t>What muscle tissues are under ‘voluntary’ control</a:t>
            </a:r>
          </a:p>
          <a:p>
            <a:pPr marL="760810" lvl="1" indent="-342900">
              <a:buFont typeface="+mj-lt"/>
              <a:buAutoNum type="arabicPeriod"/>
            </a:pPr>
            <a:r>
              <a:rPr lang="en-US" dirty="0"/>
              <a:t>What muscle tissues are under ‘involuntary’ control</a:t>
            </a:r>
          </a:p>
          <a:p>
            <a:pPr marL="760810" lvl="1" indent="-342900">
              <a:buFont typeface="+mj-lt"/>
              <a:buAutoNum type="arabicPeriod"/>
            </a:pPr>
            <a:r>
              <a:rPr lang="en-US" dirty="0"/>
              <a:t>What is responsible for ‘involuntary’ control of muscles?</a:t>
            </a:r>
          </a:p>
          <a:p>
            <a:pPr marL="342900" indent="-342900">
              <a:buFont typeface="+mj-lt"/>
              <a:buAutoNum type="arabicPeriod"/>
            </a:pPr>
            <a:r>
              <a:rPr lang="en-US" dirty="0"/>
              <a:t>This type of cell lines the GIT as well as the skin. What type of tissue is this? </a:t>
            </a:r>
          </a:p>
          <a:p>
            <a:pPr marL="760810" lvl="1" indent="-342900">
              <a:buFont typeface="+mj-lt"/>
              <a:buAutoNum type="arabicPeriod"/>
            </a:pPr>
            <a:r>
              <a:rPr lang="en-US" dirty="0"/>
              <a:t>What is the name of the cell type that lines the inside of your blood vessels?</a:t>
            </a:r>
          </a:p>
          <a:p>
            <a:pPr marL="760810" lvl="1" indent="-342900">
              <a:buFont typeface="+mj-lt"/>
              <a:buAutoNum type="arabicPeriod"/>
            </a:pPr>
            <a:r>
              <a:rPr lang="en-US" dirty="0"/>
              <a:t>Blood vessels can contract and relax – this is called vasocontraction and vasoconstriction. What does that imply about the cell-type composition of blood vessels?</a:t>
            </a:r>
          </a:p>
          <a:p>
            <a:endParaRPr lang="en-US" dirty="0"/>
          </a:p>
        </p:txBody>
      </p:sp>
    </p:spTree>
    <p:extLst>
      <p:ext uri="{BB962C8B-B14F-4D97-AF65-F5344CB8AC3E}">
        <p14:creationId xmlns:p14="http://schemas.microsoft.com/office/powerpoint/2010/main" val="261923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5518-9A12-2D41-ABFC-E5CF8A59AD6B}"/>
              </a:ext>
            </a:extLst>
          </p:cNvPr>
          <p:cNvSpPr>
            <a:spLocks noGrp="1"/>
          </p:cNvSpPr>
          <p:nvPr>
            <p:ph type="title"/>
          </p:nvPr>
        </p:nvSpPr>
        <p:spPr/>
        <p:txBody>
          <a:bodyPr/>
          <a:lstStyle/>
          <a:p>
            <a:r>
              <a:rPr lang="en-US" dirty="0"/>
              <a:t>Lecture 1 - Apoptosis</a:t>
            </a:r>
          </a:p>
        </p:txBody>
      </p:sp>
      <p:pic>
        <p:nvPicPr>
          <p:cNvPr id="5" name="Content Placeholder 4">
            <a:extLst>
              <a:ext uri="{FF2B5EF4-FFF2-40B4-BE49-F238E27FC236}">
                <a16:creationId xmlns:a16="http://schemas.microsoft.com/office/drawing/2014/main" id="{82DAA9B6-8595-0041-85D5-F986BA9AB821}"/>
              </a:ext>
            </a:extLst>
          </p:cNvPr>
          <p:cNvPicPr>
            <a:picLocks noGrp="1" noChangeAspect="1"/>
          </p:cNvPicPr>
          <p:nvPr>
            <p:ph sz="half" idx="10"/>
          </p:nvPr>
        </p:nvPicPr>
        <p:blipFill>
          <a:blip r:embed="rId2"/>
          <a:stretch>
            <a:fillRect/>
          </a:stretch>
        </p:blipFill>
        <p:spPr>
          <a:xfrm>
            <a:off x="358775" y="2185064"/>
            <a:ext cx="4038600" cy="2876810"/>
          </a:xfrm>
          <a:prstGeom prst="rect">
            <a:avLst/>
          </a:prstGeom>
        </p:spPr>
      </p:pic>
      <p:sp>
        <p:nvSpPr>
          <p:cNvPr id="4" name="Content Placeholder 3">
            <a:extLst>
              <a:ext uri="{FF2B5EF4-FFF2-40B4-BE49-F238E27FC236}">
                <a16:creationId xmlns:a16="http://schemas.microsoft.com/office/drawing/2014/main" id="{6F3C547B-4175-3645-912D-D06891269F3C}"/>
              </a:ext>
            </a:extLst>
          </p:cNvPr>
          <p:cNvSpPr>
            <a:spLocks noGrp="1"/>
          </p:cNvSpPr>
          <p:nvPr>
            <p:ph sz="half" idx="11"/>
          </p:nvPr>
        </p:nvSpPr>
        <p:spPr/>
        <p:txBody>
          <a:bodyPr/>
          <a:lstStyle/>
          <a:p>
            <a:pPr marL="342900" indent="-342900">
              <a:buFont typeface="+mj-lt"/>
              <a:buAutoNum type="arabicPeriod"/>
            </a:pPr>
            <a:r>
              <a:rPr lang="en-US" dirty="0"/>
              <a:t>In the figure to the left, the child has Syndactyly - the fusion of digits. In fact, when we are all developing in our mother’s wombs, our toes are all joined and webbed together. Explain what apoptosis is and how this sign relates to apoptosis.</a:t>
            </a:r>
          </a:p>
        </p:txBody>
      </p:sp>
    </p:spTree>
    <p:extLst>
      <p:ext uri="{BB962C8B-B14F-4D97-AF65-F5344CB8AC3E}">
        <p14:creationId xmlns:p14="http://schemas.microsoft.com/office/powerpoint/2010/main" val="100899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779D-55EF-44D6-8AEB-E7575568853C}"/>
              </a:ext>
            </a:extLst>
          </p:cNvPr>
          <p:cNvSpPr>
            <a:spLocks noGrp="1"/>
          </p:cNvSpPr>
          <p:nvPr>
            <p:ph type="title"/>
          </p:nvPr>
        </p:nvSpPr>
        <p:spPr/>
        <p:txBody>
          <a:bodyPr/>
          <a:lstStyle/>
          <a:p>
            <a:r>
              <a:rPr lang="en-US" dirty="0"/>
              <a:t>Orient yourself</a:t>
            </a:r>
            <a:endParaRPr lang="en-AU" dirty="0"/>
          </a:p>
        </p:txBody>
      </p:sp>
      <p:sp>
        <p:nvSpPr>
          <p:cNvPr id="3" name="Content Placeholder 2">
            <a:extLst>
              <a:ext uri="{FF2B5EF4-FFF2-40B4-BE49-F238E27FC236}">
                <a16:creationId xmlns:a16="http://schemas.microsoft.com/office/drawing/2014/main" id="{EB3295A1-6EF4-41BB-8597-CF5CF6AA49DF}"/>
              </a:ext>
            </a:extLst>
          </p:cNvPr>
          <p:cNvSpPr>
            <a:spLocks noGrp="1"/>
          </p:cNvSpPr>
          <p:nvPr>
            <p:ph sz="half" idx="10"/>
          </p:nvPr>
        </p:nvSpPr>
        <p:spPr/>
        <p:txBody>
          <a:bodyPr/>
          <a:lstStyle/>
          <a:p>
            <a:r>
              <a:rPr lang="en-US" dirty="0"/>
              <a:t>What is the term for?</a:t>
            </a:r>
          </a:p>
          <a:p>
            <a:pPr marL="342900" indent="-342900">
              <a:buAutoNum type="arabicPeriod"/>
            </a:pPr>
            <a:r>
              <a:rPr lang="en-US" dirty="0"/>
              <a:t>Towards the </a:t>
            </a:r>
            <a:r>
              <a:rPr lang="en-US" dirty="0" err="1"/>
              <a:t>centre</a:t>
            </a:r>
            <a:r>
              <a:rPr lang="en-US" dirty="0"/>
              <a:t> of your body?</a:t>
            </a:r>
          </a:p>
          <a:p>
            <a:pPr marL="342900" indent="-342900">
              <a:buAutoNum type="arabicPeriod"/>
            </a:pPr>
            <a:r>
              <a:rPr lang="en-US" dirty="0"/>
              <a:t>Towards the sides of your body?</a:t>
            </a:r>
          </a:p>
          <a:p>
            <a:pPr marL="342900" indent="-342900">
              <a:buAutoNum type="arabicPeriod"/>
            </a:pPr>
            <a:r>
              <a:rPr lang="en-US" dirty="0"/>
              <a:t>Towards the top of your body?</a:t>
            </a:r>
          </a:p>
          <a:p>
            <a:pPr marL="342900" indent="-342900">
              <a:buAutoNum type="arabicPeriod"/>
            </a:pPr>
            <a:r>
              <a:rPr lang="en-US" dirty="0"/>
              <a:t>Towards the bottom of your body?</a:t>
            </a:r>
          </a:p>
          <a:p>
            <a:pPr marL="342900" indent="-342900">
              <a:buAutoNum type="arabicPeriod"/>
            </a:pPr>
            <a:r>
              <a:rPr lang="en-US" dirty="0"/>
              <a:t>CLOSER towards the </a:t>
            </a:r>
            <a:r>
              <a:rPr lang="en-US" dirty="0" err="1"/>
              <a:t>centre</a:t>
            </a:r>
            <a:r>
              <a:rPr lang="en-US" dirty="0"/>
              <a:t> of your body</a:t>
            </a:r>
          </a:p>
          <a:p>
            <a:pPr marL="342900" indent="-342900">
              <a:buAutoNum type="arabicPeriod"/>
            </a:pPr>
            <a:r>
              <a:rPr lang="en-US" dirty="0"/>
              <a:t>FURTHER from the </a:t>
            </a:r>
            <a:r>
              <a:rPr lang="en-US" dirty="0" err="1"/>
              <a:t>centre</a:t>
            </a:r>
            <a:r>
              <a:rPr lang="en-US" dirty="0"/>
              <a:t> of your body</a:t>
            </a:r>
          </a:p>
          <a:p>
            <a:pPr marL="342900" indent="-342900">
              <a:buAutoNum type="arabicPeriod"/>
            </a:pPr>
            <a:r>
              <a:rPr lang="en-US" dirty="0"/>
              <a:t>The front of your body</a:t>
            </a:r>
          </a:p>
          <a:p>
            <a:pPr marL="342900" indent="-342900">
              <a:buAutoNum type="arabicPeriod"/>
            </a:pPr>
            <a:r>
              <a:rPr lang="en-US" dirty="0"/>
              <a:t>The back of your body</a:t>
            </a:r>
          </a:p>
          <a:p>
            <a:pPr marL="342900" indent="-342900">
              <a:buAutoNum type="arabicPeriod"/>
            </a:pPr>
            <a:r>
              <a:rPr lang="en-US" dirty="0"/>
              <a:t>Towards the top</a:t>
            </a:r>
          </a:p>
          <a:p>
            <a:pPr marL="342900" indent="-342900">
              <a:buAutoNum type="arabicPeriod"/>
            </a:pPr>
            <a:r>
              <a:rPr lang="en-US" dirty="0"/>
              <a:t>Towards the bottom</a:t>
            </a:r>
          </a:p>
        </p:txBody>
      </p:sp>
      <p:pic>
        <p:nvPicPr>
          <p:cNvPr id="6" name="Content Placeholder 5">
            <a:extLst>
              <a:ext uri="{FF2B5EF4-FFF2-40B4-BE49-F238E27FC236}">
                <a16:creationId xmlns:a16="http://schemas.microsoft.com/office/drawing/2014/main" id="{162027FA-D739-48BE-BE46-569AED276725}"/>
              </a:ext>
            </a:extLst>
          </p:cNvPr>
          <p:cNvPicPr>
            <a:picLocks noGrp="1" noChangeAspect="1"/>
          </p:cNvPicPr>
          <p:nvPr>
            <p:ph sz="half" idx="11"/>
          </p:nvPr>
        </p:nvPicPr>
        <p:blipFill>
          <a:blip r:embed="rId2"/>
          <a:stretch>
            <a:fillRect/>
          </a:stretch>
        </p:blipFill>
        <p:spPr>
          <a:xfrm>
            <a:off x="4746625" y="2202856"/>
            <a:ext cx="4038600" cy="2841226"/>
          </a:xfrm>
        </p:spPr>
      </p:pic>
    </p:spTree>
    <p:extLst>
      <p:ext uri="{BB962C8B-B14F-4D97-AF65-F5344CB8AC3E}">
        <p14:creationId xmlns:p14="http://schemas.microsoft.com/office/powerpoint/2010/main" val="20035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055B-3CF5-1042-B077-7227B89AC358}"/>
              </a:ext>
            </a:extLst>
          </p:cNvPr>
          <p:cNvSpPr>
            <a:spLocks noGrp="1"/>
          </p:cNvSpPr>
          <p:nvPr>
            <p:ph type="title"/>
          </p:nvPr>
        </p:nvSpPr>
        <p:spPr/>
        <p:txBody>
          <a:bodyPr/>
          <a:lstStyle/>
          <a:p>
            <a:r>
              <a:rPr lang="en-US" dirty="0"/>
              <a:t>Lecture 1 – Fluid distribution</a:t>
            </a:r>
          </a:p>
        </p:txBody>
      </p:sp>
      <p:pic>
        <p:nvPicPr>
          <p:cNvPr id="5" name="Content Placeholder 4">
            <a:extLst>
              <a:ext uri="{FF2B5EF4-FFF2-40B4-BE49-F238E27FC236}">
                <a16:creationId xmlns:a16="http://schemas.microsoft.com/office/drawing/2014/main" id="{AA1C3CD6-E573-F341-90F0-F1B3EA0C8CA2}"/>
              </a:ext>
            </a:extLst>
          </p:cNvPr>
          <p:cNvPicPr>
            <a:picLocks noGrp="1" noChangeAspect="1"/>
          </p:cNvPicPr>
          <p:nvPr>
            <p:ph sz="half" idx="10"/>
          </p:nvPr>
        </p:nvPicPr>
        <p:blipFill>
          <a:blip r:embed="rId2"/>
          <a:stretch>
            <a:fillRect/>
          </a:stretch>
        </p:blipFill>
        <p:spPr>
          <a:xfrm>
            <a:off x="358775" y="2684814"/>
            <a:ext cx="6327775" cy="4045790"/>
          </a:xfrm>
          <a:prstGeom prst="rect">
            <a:avLst/>
          </a:prstGeom>
        </p:spPr>
      </p:pic>
      <p:sp>
        <p:nvSpPr>
          <p:cNvPr id="4" name="Content Placeholder 3">
            <a:extLst>
              <a:ext uri="{FF2B5EF4-FFF2-40B4-BE49-F238E27FC236}">
                <a16:creationId xmlns:a16="http://schemas.microsoft.com/office/drawing/2014/main" id="{2D97AA99-76D6-384D-B3B6-B597DB359F5B}"/>
              </a:ext>
            </a:extLst>
          </p:cNvPr>
          <p:cNvSpPr>
            <a:spLocks noGrp="1"/>
          </p:cNvSpPr>
          <p:nvPr>
            <p:ph sz="half" idx="11"/>
          </p:nvPr>
        </p:nvSpPr>
        <p:spPr/>
        <p:txBody>
          <a:bodyPr/>
          <a:lstStyle/>
          <a:p>
            <a:pPr marL="342900" indent="-342900">
              <a:buFont typeface="+mj-lt"/>
              <a:buAutoNum type="arabicPeriod"/>
            </a:pPr>
            <a:r>
              <a:rPr lang="en-US" dirty="0"/>
              <a:t>Describe how much of our mass (as humans) is fluid, how much is intracellular and how much is extracellular</a:t>
            </a:r>
          </a:p>
          <a:p>
            <a:pPr marL="760810" lvl="1" indent="-342900">
              <a:buFont typeface="+mj-lt"/>
              <a:buAutoNum type="arabicPeriod"/>
            </a:pPr>
            <a:r>
              <a:rPr lang="en-US" dirty="0"/>
              <a:t>WHERE is this ‘extracellular space’</a:t>
            </a:r>
          </a:p>
          <a:p>
            <a:pPr marL="760810" lvl="1" indent="-342900">
              <a:buFont typeface="+mj-lt"/>
              <a:buAutoNum type="arabicPeriod"/>
            </a:pPr>
            <a:r>
              <a:rPr lang="en-US" dirty="0"/>
              <a:t>Ok but where is it really?</a:t>
            </a:r>
          </a:p>
          <a:p>
            <a:pPr marL="342900" indent="-342900">
              <a:buFont typeface="+mj-lt"/>
              <a:buAutoNum type="arabicPeriod"/>
            </a:pPr>
            <a:r>
              <a:rPr lang="en-US" dirty="0"/>
              <a:t>What is the difference between extracellular and intracellular fluid?</a:t>
            </a:r>
          </a:p>
          <a:p>
            <a:pPr marL="760810" lvl="1" indent="-342900">
              <a:buFont typeface="+mj-lt"/>
              <a:buAutoNum type="arabicPeriod"/>
            </a:pPr>
            <a:r>
              <a:rPr lang="en-US" dirty="0"/>
              <a:t>Remember: The cell floats inside a sea</a:t>
            </a:r>
          </a:p>
          <a:p>
            <a:pPr marL="342900" indent="-342900">
              <a:buFont typeface="+mj-lt"/>
              <a:buAutoNum type="arabicPeriod"/>
            </a:pPr>
            <a:endParaRPr lang="en-US" dirty="0"/>
          </a:p>
        </p:txBody>
      </p:sp>
    </p:spTree>
    <p:extLst>
      <p:ext uri="{BB962C8B-B14F-4D97-AF65-F5344CB8AC3E}">
        <p14:creationId xmlns:p14="http://schemas.microsoft.com/office/powerpoint/2010/main" val="231812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9D403-D766-5441-9306-A2F50AA38D3A}"/>
              </a:ext>
            </a:extLst>
          </p:cNvPr>
          <p:cNvSpPr>
            <a:spLocks noGrp="1"/>
          </p:cNvSpPr>
          <p:nvPr>
            <p:ph type="title"/>
          </p:nvPr>
        </p:nvSpPr>
        <p:spPr/>
        <p:txBody>
          <a:bodyPr/>
          <a:lstStyle/>
          <a:p>
            <a:r>
              <a:rPr lang="en-US" dirty="0"/>
              <a:t>Lecture 1 – High surface area ratios</a:t>
            </a:r>
          </a:p>
        </p:txBody>
      </p:sp>
      <p:pic>
        <p:nvPicPr>
          <p:cNvPr id="5" name="Content Placeholder 4">
            <a:extLst>
              <a:ext uri="{FF2B5EF4-FFF2-40B4-BE49-F238E27FC236}">
                <a16:creationId xmlns:a16="http://schemas.microsoft.com/office/drawing/2014/main" id="{EE5BAB16-15D3-E343-BF32-C7AE4E392E85}"/>
              </a:ext>
            </a:extLst>
          </p:cNvPr>
          <p:cNvPicPr>
            <a:picLocks noGrp="1" noChangeAspect="1"/>
          </p:cNvPicPr>
          <p:nvPr>
            <p:ph sz="half" idx="10"/>
          </p:nvPr>
        </p:nvPicPr>
        <p:blipFill>
          <a:blip r:embed="rId2"/>
          <a:stretch>
            <a:fillRect/>
          </a:stretch>
        </p:blipFill>
        <p:spPr>
          <a:xfrm>
            <a:off x="442150" y="1359927"/>
            <a:ext cx="3848100" cy="2857500"/>
          </a:xfrm>
          <a:prstGeom prst="rect">
            <a:avLst/>
          </a:prstGeom>
        </p:spPr>
      </p:pic>
      <p:sp>
        <p:nvSpPr>
          <p:cNvPr id="4" name="Content Placeholder 3">
            <a:extLst>
              <a:ext uri="{FF2B5EF4-FFF2-40B4-BE49-F238E27FC236}">
                <a16:creationId xmlns:a16="http://schemas.microsoft.com/office/drawing/2014/main" id="{C4D1EB33-4A72-E54D-9C26-1EE1A37B6AF5}"/>
              </a:ext>
            </a:extLst>
          </p:cNvPr>
          <p:cNvSpPr>
            <a:spLocks noGrp="1"/>
          </p:cNvSpPr>
          <p:nvPr>
            <p:ph sz="half" idx="11"/>
          </p:nvPr>
        </p:nvSpPr>
        <p:spPr/>
        <p:txBody>
          <a:bodyPr/>
          <a:lstStyle/>
          <a:p>
            <a:pPr marL="342900" indent="-342900">
              <a:buFont typeface="+mj-lt"/>
              <a:buAutoNum type="arabicPeriod"/>
            </a:pPr>
            <a:r>
              <a:rPr lang="en-US" dirty="0"/>
              <a:t>What structure in the lung is responsible for the massive surface area allowing for diffusion of O2 into and CO2 out of the blood?</a:t>
            </a:r>
          </a:p>
          <a:p>
            <a:pPr marL="342900" indent="-342900">
              <a:buFont typeface="+mj-lt"/>
              <a:buAutoNum type="arabicPeriod"/>
            </a:pPr>
            <a:r>
              <a:rPr lang="en-US" dirty="0"/>
              <a:t>What is the structure in the gastrointestinal tract (mainly in small intestine) which allows for absorption of nutrients from digested food?</a:t>
            </a:r>
          </a:p>
          <a:p>
            <a:pPr marL="760810" lvl="1" indent="-342900">
              <a:buFont typeface="+mj-lt"/>
              <a:buAutoNum type="arabicPeriod"/>
            </a:pPr>
            <a:r>
              <a:rPr lang="en-US" dirty="0"/>
              <a:t>What is the structure made up of cells</a:t>
            </a:r>
          </a:p>
          <a:p>
            <a:pPr marL="760810" lvl="1" indent="-342900">
              <a:buFont typeface="+mj-lt"/>
              <a:buAutoNum type="arabicPeriod"/>
            </a:pPr>
            <a:r>
              <a:rPr lang="en-US" dirty="0"/>
              <a:t>What is the structure incorporated in the cell?</a:t>
            </a:r>
          </a:p>
        </p:txBody>
      </p:sp>
      <p:pic>
        <p:nvPicPr>
          <p:cNvPr id="6" name="Picture 5">
            <a:extLst>
              <a:ext uri="{FF2B5EF4-FFF2-40B4-BE49-F238E27FC236}">
                <a16:creationId xmlns:a16="http://schemas.microsoft.com/office/drawing/2014/main" id="{E0282CA9-FBE0-1E45-88F9-0227839AB5BE}"/>
              </a:ext>
            </a:extLst>
          </p:cNvPr>
          <p:cNvPicPr>
            <a:picLocks noChangeAspect="1"/>
          </p:cNvPicPr>
          <p:nvPr/>
        </p:nvPicPr>
        <p:blipFill>
          <a:blip r:embed="rId3"/>
          <a:stretch>
            <a:fillRect/>
          </a:stretch>
        </p:blipFill>
        <p:spPr>
          <a:xfrm>
            <a:off x="462905" y="3203045"/>
            <a:ext cx="3827345" cy="2739253"/>
          </a:xfrm>
          <a:prstGeom prst="rect">
            <a:avLst/>
          </a:prstGeom>
        </p:spPr>
      </p:pic>
    </p:spTree>
    <p:extLst>
      <p:ext uri="{BB962C8B-B14F-4D97-AF65-F5344CB8AC3E}">
        <p14:creationId xmlns:p14="http://schemas.microsoft.com/office/powerpoint/2010/main" val="258973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40139-130C-4D90-BF29-057A30D0BBE9}"/>
              </a:ext>
            </a:extLst>
          </p:cNvPr>
          <p:cNvSpPr>
            <a:spLocks noGrp="1"/>
          </p:cNvSpPr>
          <p:nvPr>
            <p:ph type="title"/>
          </p:nvPr>
        </p:nvSpPr>
        <p:spPr/>
        <p:txBody>
          <a:bodyPr/>
          <a:lstStyle/>
          <a:p>
            <a:r>
              <a:rPr lang="en-US" dirty="0"/>
              <a:t>Clinical correlation – Coeliac disease</a:t>
            </a:r>
            <a:endParaRPr lang="en-AU" dirty="0"/>
          </a:p>
        </p:txBody>
      </p:sp>
      <p:sp>
        <p:nvSpPr>
          <p:cNvPr id="3" name="Content Placeholder 2">
            <a:extLst>
              <a:ext uri="{FF2B5EF4-FFF2-40B4-BE49-F238E27FC236}">
                <a16:creationId xmlns:a16="http://schemas.microsoft.com/office/drawing/2014/main" id="{A4637807-ACFB-477E-A64A-AD1BFF17D146}"/>
              </a:ext>
            </a:extLst>
          </p:cNvPr>
          <p:cNvSpPr>
            <a:spLocks noGrp="1"/>
          </p:cNvSpPr>
          <p:nvPr>
            <p:ph sz="half" idx="10"/>
          </p:nvPr>
        </p:nvSpPr>
        <p:spPr>
          <a:xfrm>
            <a:off x="358773" y="836707"/>
            <a:ext cx="5194300" cy="4525963"/>
          </a:xfrm>
        </p:spPr>
        <p:txBody>
          <a:bodyPr/>
          <a:lstStyle/>
          <a:p>
            <a:r>
              <a:rPr lang="en-US" b="0" dirty="0"/>
              <a:t>Coeliac disease is an intolerance towards </a:t>
            </a:r>
            <a:r>
              <a:rPr lang="en-US" b="0" dirty="0" err="1"/>
              <a:t>glutin</a:t>
            </a:r>
            <a:r>
              <a:rPr lang="en-US" b="0" dirty="0"/>
              <a:t>-based compounds in food. On consumption, the gastrointestinal tract of a patient with Coeliac’s will undergo total villous atrophy. On microscopy, you will see a loss of villi (diagnostic). </a:t>
            </a:r>
          </a:p>
          <a:p>
            <a:endParaRPr lang="en-US" b="0" dirty="0"/>
          </a:p>
          <a:p>
            <a:r>
              <a:rPr lang="en-US" b="0" dirty="0"/>
              <a:t>Explain why a patient with coeliac’s disease is at risk of experiencing malnutrition.</a:t>
            </a:r>
            <a:endParaRPr lang="en-AU" b="0" dirty="0"/>
          </a:p>
        </p:txBody>
      </p:sp>
      <p:pic>
        <p:nvPicPr>
          <p:cNvPr id="1026" name="Picture 2" descr="Figure thumbnail gr1">
            <a:extLst>
              <a:ext uri="{FF2B5EF4-FFF2-40B4-BE49-F238E27FC236}">
                <a16:creationId xmlns:a16="http://schemas.microsoft.com/office/drawing/2014/main" id="{F73A2624-3D08-423D-B9D0-6BCE9708E2C3}"/>
              </a:ext>
            </a:extLst>
          </p:cNvPr>
          <p:cNvPicPr>
            <a:picLocks noGrp="1" noChangeAspect="1" noChangeArrowheads="1"/>
          </p:cNvPicPr>
          <p:nvPr>
            <p:ph sz="half" idx="11"/>
          </p:nvPr>
        </p:nvPicPr>
        <p:blipFill>
          <a:blip r:embed="rId2">
            <a:extLst>
              <a:ext uri="{28A0092B-C50C-407E-A947-70E740481C1C}">
                <a14:useLocalDpi xmlns:a14="http://schemas.microsoft.com/office/drawing/2010/main" val="0"/>
              </a:ext>
            </a:extLst>
          </a:blip>
          <a:srcRect/>
          <a:stretch>
            <a:fillRect/>
          </a:stretch>
        </p:blipFill>
        <p:spPr bwMode="auto">
          <a:xfrm>
            <a:off x="6191250" y="120402"/>
            <a:ext cx="2593973" cy="59225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86BE99-E634-4E84-A523-5204697F2E77}"/>
              </a:ext>
            </a:extLst>
          </p:cNvPr>
          <p:cNvSpPr txBox="1"/>
          <p:nvPr/>
        </p:nvSpPr>
        <p:spPr>
          <a:xfrm>
            <a:off x="125412" y="5050538"/>
            <a:ext cx="7362824" cy="2092881"/>
          </a:xfrm>
          <a:prstGeom prst="rect">
            <a:avLst/>
          </a:prstGeom>
          <a:noFill/>
        </p:spPr>
        <p:txBody>
          <a:bodyPr wrap="square">
            <a:spAutoFit/>
          </a:bodyPr>
          <a:lstStyle/>
          <a:p>
            <a:pPr algn="l"/>
            <a:r>
              <a:rPr lang="en-US" sz="1000" b="1" i="0" dirty="0">
                <a:solidFill>
                  <a:srgbClr val="505050"/>
                </a:solidFill>
                <a:effectLst/>
                <a:latin typeface="Nexus Sans Pro"/>
              </a:rPr>
              <a:t>Figure 1</a:t>
            </a:r>
            <a:r>
              <a:rPr lang="en-US" sz="1000" b="1" i="0" dirty="0">
                <a:solidFill>
                  <a:srgbClr val="505050"/>
                </a:solidFill>
                <a:effectLst/>
                <a:latin typeface="Helvetica" panose="020B0604020202020204" pitchFamily="34" charset="0"/>
              </a:rPr>
              <a:t>Small intestinal mucosal biopsy. Small intestinal mucosal biopsy viewed through a dissecting microscope (</a:t>
            </a:r>
            <a:r>
              <a:rPr lang="en-US" sz="1000" b="1" i="1" dirty="0">
                <a:solidFill>
                  <a:srgbClr val="505050"/>
                </a:solidFill>
                <a:effectLst/>
                <a:latin typeface="Helvetica" panose="020B0604020202020204" pitchFamily="34" charset="0"/>
              </a:rPr>
              <a:t>A</a:t>
            </a:r>
            <a:r>
              <a:rPr lang="en-US" sz="1000" b="1" i="0" dirty="0">
                <a:solidFill>
                  <a:srgbClr val="505050"/>
                </a:solidFill>
                <a:effectLst/>
                <a:latin typeface="Helvetica" panose="020B0604020202020204" pitchFamily="34" charset="0"/>
              </a:rPr>
              <a:t> and </a:t>
            </a:r>
            <a:r>
              <a:rPr lang="en-US" sz="1000" b="1" i="1" dirty="0">
                <a:solidFill>
                  <a:srgbClr val="505050"/>
                </a:solidFill>
                <a:effectLst/>
                <a:latin typeface="Helvetica" panose="020B0604020202020204" pitchFamily="34" charset="0"/>
              </a:rPr>
              <a:t>B</a:t>
            </a:r>
            <a:r>
              <a:rPr lang="en-US" sz="1000" b="1" i="0" dirty="0">
                <a:solidFill>
                  <a:srgbClr val="505050"/>
                </a:solidFill>
                <a:effectLst/>
                <a:latin typeface="Helvetica" panose="020B0604020202020204" pitchFamily="34" charset="0"/>
              </a:rPr>
              <a:t>). The normal biopsy (</a:t>
            </a:r>
            <a:r>
              <a:rPr lang="en-US" sz="1000" b="1" i="1" dirty="0">
                <a:solidFill>
                  <a:srgbClr val="505050"/>
                </a:solidFill>
                <a:effectLst/>
                <a:latin typeface="Helvetica" panose="020B0604020202020204" pitchFamily="34" charset="0"/>
              </a:rPr>
              <a:t>A</a:t>
            </a:r>
            <a:r>
              <a:rPr lang="en-US" sz="1000" b="1" i="0" dirty="0">
                <a:solidFill>
                  <a:srgbClr val="505050"/>
                </a:solidFill>
                <a:effectLst/>
                <a:latin typeface="Helvetica" panose="020B0604020202020204" pitchFamily="34" charset="0"/>
              </a:rPr>
              <a:t>) shows numerous surface villi, whereas a biopsy from an individual with celiac disease and total villous atrophy shows, in place of the villi, numerous surface openings to underlying crypts and surface ridges (</a:t>
            </a:r>
            <a:r>
              <a:rPr lang="en-US" sz="1000" b="1" i="1" dirty="0">
                <a:solidFill>
                  <a:srgbClr val="505050"/>
                </a:solidFill>
                <a:effectLst/>
                <a:latin typeface="Helvetica" panose="020B0604020202020204" pitchFamily="34" charset="0"/>
              </a:rPr>
              <a:t>B</a:t>
            </a:r>
            <a:r>
              <a:rPr lang="en-US" sz="1000" b="1" i="0" dirty="0">
                <a:solidFill>
                  <a:srgbClr val="505050"/>
                </a:solidFill>
                <a:effectLst/>
                <a:latin typeface="Helvetica" panose="020B0604020202020204" pitchFamily="34" charset="0"/>
              </a:rPr>
              <a:t>). (</a:t>
            </a:r>
            <a:r>
              <a:rPr lang="en-US" sz="1000" b="1" i="1" dirty="0">
                <a:solidFill>
                  <a:srgbClr val="505050"/>
                </a:solidFill>
                <a:effectLst/>
                <a:latin typeface="Helvetica" panose="020B0604020202020204" pitchFamily="34" charset="0"/>
              </a:rPr>
              <a:t>C</a:t>
            </a:r>
            <a:r>
              <a:rPr lang="en-US" sz="1000" b="1" i="0" dirty="0">
                <a:solidFill>
                  <a:srgbClr val="505050"/>
                </a:solidFill>
                <a:effectLst/>
                <a:latin typeface="Helvetica" panose="020B0604020202020204" pitchFamily="34" charset="0"/>
              </a:rPr>
              <a:t>) H&amp;E-stained section of a normal small intestinal mucosal biopsy. Features include a crypt to villous ratio of approximately 4–5:1, columnar villous epithelial cells with basally oriented nuclei, a normal complement of intraepithelial lymphocytes (approximately 1 per 6–10 enterocytes) and a normal representation of lymphocytes and plasma cells in the lamina propria characteristic of the “physiologic” inflammation in normal small intestinal mucosa. (</a:t>
            </a:r>
            <a:r>
              <a:rPr lang="en-US" sz="1000" b="1" i="1" dirty="0">
                <a:solidFill>
                  <a:srgbClr val="505050"/>
                </a:solidFill>
                <a:effectLst/>
                <a:latin typeface="Helvetica" panose="020B0604020202020204" pitchFamily="34" charset="0"/>
              </a:rPr>
              <a:t>D</a:t>
            </a:r>
            <a:r>
              <a:rPr lang="en-US" sz="1000" b="1" i="0" dirty="0">
                <a:solidFill>
                  <a:srgbClr val="505050"/>
                </a:solidFill>
                <a:effectLst/>
                <a:latin typeface="Helvetica" panose="020B0604020202020204" pitchFamily="34" charset="0"/>
              </a:rPr>
              <a:t>) A small intestinal mucosal biopsy from an individual with celiac disease and total villous atrophy. Note the abnormal surface epithelial cells that are flattened rather than columnar, the complete loss of villi, marked </a:t>
            </a:r>
            <a:r>
              <a:rPr lang="en-US" sz="1000" b="1" i="0" dirty="0" err="1">
                <a:solidFill>
                  <a:srgbClr val="505050"/>
                </a:solidFill>
                <a:effectLst/>
                <a:latin typeface="Helvetica" panose="020B0604020202020204" pitchFamily="34" charset="0"/>
              </a:rPr>
              <a:t>lenghtening</a:t>
            </a:r>
            <a:r>
              <a:rPr lang="en-US" sz="1000" b="1" i="0" dirty="0">
                <a:solidFill>
                  <a:srgbClr val="505050"/>
                </a:solidFill>
                <a:effectLst/>
                <a:latin typeface="Helvetica" panose="020B0604020202020204" pitchFamily="34" charset="0"/>
              </a:rPr>
              <a:t> of the crypt compartment, the increase in intraepithelial lymphocytes, lymphocytes, and plasma cells in the lamina propria, and increased crypt </a:t>
            </a:r>
            <a:r>
              <a:rPr lang="en-US" sz="1000" b="1" i="0" dirty="0" err="1">
                <a:solidFill>
                  <a:srgbClr val="505050"/>
                </a:solidFill>
                <a:effectLst/>
                <a:latin typeface="Helvetica" panose="020B0604020202020204" pitchFamily="34" charset="0"/>
              </a:rPr>
              <a:t>miltoses</a:t>
            </a:r>
            <a:r>
              <a:rPr lang="en-US" sz="1000" b="1" i="0" dirty="0">
                <a:solidFill>
                  <a:srgbClr val="505050"/>
                </a:solidFill>
                <a:effectLst/>
                <a:latin typeface="Helvetica" panose="020B0604020202020204" pitchFamily="34" charset="0"/>
              </a:rPr>
              <a:t>.</a:t>
            </a:r>
          </a:p>
          <a:p>
            <a:br>
              <a:rPr lang="en-US" sz="1000" b="0" i="0" dirty="0">
                <a:solidFill>
                  <a:srgbClr val="505050"/>
                </a:solidFill>
                <a:effectLst/>
                <a:latin typeface="Helvetica" panose="020B0604020202020204" pitchFamily="34" charset="0"/>
              </a:rPr>
            </a:br>
            <a:endParaRPr lang="en-AU" sz="1000" dirty="0"/>
          </a:p>
        </p:txBody>
      </p:sp>
      <p:sp>
        <p:nvSpPr>
          <p:cNvPr id="9" name="TextBox 8">
            <a:extLst>
              <a:ext uri="{FF2B5EF4-FFF2-40B4-BE49-F238E27FC236}">
                <a16:creationId xmlns:a16="http://schemas.microsoft.com/office/drawing/2014/main" id="{DD02C7AA-10DF-4562-AABE-844117490231}"/>
              </a:ext>
            </a:extLst>
          </p:cNvPr>
          <p:cNvSpPr txBox="1"/>
          <p:nvPr/>
        </p:nvSpPr>
        <p:spPr>
          <a:xfrm>
            <a:off x="125411" y="44204"/>
            <a:ext cx="5903913" cy="276999"/>
          </a:xfrm>
          <a:prstGeom prst="rect">
            <a:avLst/>
          </a:prstGeom>
          <a:noFill/>
        </p:spPr>
        <p:txBody>
          <a:bodyPr wrap="square">
            <a:spAutoFit/>
          </a:bodyPr>
          <a:lstStyle/>
          <a:p>
            <a:r>
              <a:rPr lang="en-AU" sz="1200" dirty="0"/>
              <a:t>https://www.gastrojournal.org/article/S0016-5085(05)00177-0/fulltext</a:t>
            </a:r>
          </a:p>
        </p:txBody>
      </p:sp>
    </p:spTree>
    <p:extLst>
      <p:ext uri="{BB962C8B-B14F-4D97-AF65-F5344CB8AC3E}">
        <p14:creationId xmlns:p14="http://schemas.microsoft.com/office/powerpoint/2010/main" val="111422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6E455-C1AC-4886-A030-86CB1B1CE8AD}"/>
              </a:ext>
            </a:extLst>
          </p:cNvPr>
          <p:cNvSpPr>
            <a:spLocks noGrp="1"/>
          </p:cNvSpPr>
          <p:nvPr>
            <p:ph type="title"/>
          </p:nvPr>
        </p:nvSpPr>
        <p:spPr/>
        <p:txBody>
          <a:bodyPr/>
          <a:lstStyle/>
          <a:p>
            <a:r>
              <a:rPr lang="en-US" dirty="0"/>
              <a:t>Purpose of ask weber</a:t>
            </a:r>
            <a:endParaRPr lang="en-AU" dirty="0"/>
          </a:p>
        </p:txBody>
      </p:sp>
      <p:sp>
        <p:nvSpPr>
          <p:cNvPr id="3" name="Content Placeholder 2">
            <a:extLst>
              <a:ext uri="{FF2B5EF4-FFF2-40B4-BE49-F238E27FC236}">
                <a16:creationId xmlns:a16="http://schemas.microsoft.com/office/drawing/2014/main" id="{79A257D9-7AA8-4999-AC18-60AE896184C4}"/>
              </a:ext>
            </a:extLst>
          </p:cNvPr>
          <p:cNvSpPr>
            <a:spLocks noGrp="1"/>
          </p:cNvSpPr>
          <p:nvPr>
            <p:ph idx="1"/>
          </p:nvPr>
        </p:nvSpPr>
        <p:spPr>
          <a:xfrm>
            <a:off x="358778" y="1387449"/>
            <a:ext cx="8689972" cy="3828881"/>
          </a:xfrm>
        </p:spPr>
        <p:txBody>
          <a:bodyPr/>
          <a:lstStyle/>
          <a:p>
            <a:pPr marL="285750" indent="-285750">
              <a:buFont typeface="Arial" panose="020B0604020202020204" pitchFamily="34" charset="0"/>
              <a:buChar char="•"/>
            </a:pPr>
            <a:r>
              <a:rPr lang="en-US" sz="2000" dirty="0"/>
              <a:t>To help you understand what is assessable</a:t>
            </a:r>
          </a:p>
          <a:p>
            <a:pPr marL="285750" indent="-285750">
              <a:buFont typeface="Arial" panose="020B0604020202020204" pitchFamily="34" charset="0"/>
              <a:buChar char="•"/>
            </a:pPr>
            <a:r>
              <a:rPr lang="en-US" sz="2000" dirty="0"/>
              <a:t>To help you understand the content better</a:t>
            </a:r>
          </a:p>
          <a:p>
            <a:pPr marL="285750" indent="-285750">
              <a:buFont typeface="Arial" panose="020B0604020202020204" pitchFamily="34" charset="0"/>
              <a:buChar char="•"/>
            </a:pPr>
            <a:r>
              <a:rPr lang="en-US" sz="2000" dirty="0"/>
              <a:t>To give you a safe space to ask questions (no matter how basic you think they are)</a:t>
            </a:r>
          </a:p>
          <a:p>
            <a:pPr marL="703660" lvl="1" indent="-285750">
              <a:buFont typeface="Arial" panose="020B0604020202020204" pitchFamily="34" charset="0"/>
              <a:buChar char="•"/>
            </a:pPr>
            <a:r>
              <a:rPr lang="en-US" sz="2000" dirty="0"/>
              <a:t>In fact, I’ll be asking you stupid questions if you don’t ask me any!</a:t>
            </a:r>
            <a:endParaRPr lang="en-AU" sz="2000" dirty="0"/>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I’m here to support you and make your learning easier!</a:t>
            </a:r>
            <a:endParaRPr lang="en-US" sz="2000" dirty="0"/>
          </a:p>
        </p:txBody>
      </p:sp>
    </p:spTree>
    <p:extLst>
      <p:ext uri="{BB962C8B-B14F-4D97-AF65-F5344CB8AC3E}">
        <p14:creationId xmlns:p14="http://schemas.microsoft.com/office/powerpoint/2010/main" val="4070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D940-2F21-446A-99F2-62FB75A47FDE}"/>
              </a:ext>
            </a:extLst>
          </p:cNvPr>
          <p:cNvSpPr>
            <a:spLocks noGrp="1"/>
          </p:cNvSpPr>
          <p:nvPr>
            <p:ph type="title"/>
          </p:nvPr>
        </p:nvSpPr>
        <p:spPr/>
        <p:txBody>
          <a:bodyPr/>
          <a:lstStyle/>
          <a:p>
            <a:r>
              <a:rPr lang="en-US" dirty="0"/>
              <a:t>Random trivia</a:t>
            </a:r>
            <a:endParaRPr lang="en-AU" dirty="0"/>
          </a:p>
        </p:txBody>
      </p:sp>
      <p:sp>
        <p:nvSpPr>
          <p:cNvPr id="3" name="Content Placeholder 2">
            <a:extLst>
              <a:ext uri="{FF2B5EF4-FFF2-40B4-BE49-F238E27FC236}">
                <a16:creationId xmlns:a16="http://schemas.microsoft.com/office/drawing/2014/main" id="{D668BAA2-8082-4C97-A460-8B6C7615624A}"/>
              </a:ext>
            </a:extLst>
          </p:cNvPr>
          <p:cNvSpPr>
            <a:spLocks noGrp="1"/>
          </p:cNvSpPr>
          <p:nvPr>
            <p:ph idx="1"/>
          </p:nvPr>
        </p:nvSpPr>
        <p:spPr>
          <a:xfrm>
            <a:off x="358778" y="1387449"/>
            <a:ext cx="6737347" cy="3828881"/>
          </a:xfrm>
        </p:spPr>
        <p:txBody>
          <a:bodyPr/>
          <a:lstStyle/>
          <a:p>
            <a:r>
              <a:rPr lang="en-US" sz="1500" dirty="0"/>
              <a:t>What type of cell makes up the longest cell in your body?</a:t>
            </a:r>
          </a:p>
          <a:p>
            <a:r>
              <a:rPr lang="en-US" sz="1500" dirty="0"/>
              <a:t>Where is this cell located</a:t>
            </a:r>
          </a:p>
          <a:p>
            <a:r>
              <a:rPr lang="en-US" sz="1500" dirty="0"/>
              <a:t>What is the shape of a red blood cell (RBC)?</a:t>
            </a:r>
          </a:p>
          <a:p>
            <a:pPr lvl="1"/>
            <a:r>
              <a:rPr lang="en-US" sz="1500" dirty="0"/>
              <a:t>Why is it shaped this way?</a:t>
            </a:r>
          </a:p>
          <a:p>
            <a:pPr lvl="1"/>
            <a:endParaRPr lang="en-AU" sz="1500" dirty="0"/>
          </a:p>
        </p:txBody>
      </p:sp>
    </p:spTree>
    <p:extLst>
      <p:ext uri="{BB962C8B-B14F-4D97-AF65-F5344CB8AC3E}">
        <p14:creationId xmlns:p14="http://schemas.microsoft.com/office/powerpoint/2010/main" val="188616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24D5-F0DE-43E9-B422-76859631A8A6}"/>
              </a:ext>
            </a:extLst>
          </p:cNvPr>
          <p:cNvSpPr>
            <a:spLocks noGrp="1"/>
          </p:cNvSpPr>
          <p:nvPr>
            <p:ph type="title"/>
          </p:nvPr>
        </p:nvSpPr>
        <p:spPr/>
        <p:txBody>
          <a:bodyPr/>
          <a:lstStyle/>
          <a:p>
            <a:r>
              <a:rPr lang="en-US" dirty="0"/>
              <a:t>Learning objectives</a:t>
            </a:r>
            <a:endParaRPr lang="en-AU" dirty="0"/>
          </a:p>
        </p:txBody>
      </p:sp>
      <p:sp>
        <p:nvSpPr>
          <p:cNvPr id="3" name="Content Placeholder 2">
            <a:extLst>
              <a:ext uri="{FF2B5EF4-FFF2-40B4-BE49-F238E27FC236}">
                <a16:creationId xmlns:a16="http://schemas.microsoft.com/office/drawing/2014/main" id="{D45CB445-A8A2-490E-B7F4-897C85F721E6}"/>
              </a:ext>
            </a:extLst>
          </p:cNvPr>
          <p:cNvSpPr>
            <a:spLocks noGrp="1"/>
          </p:cNvSpPr>
          <p:nvPr>
            <p:ph idx="1"/>
          </p:nvPr>
        </p:nvSpPr>
        <p:spPr>
          <a:xfrm>
            <a:off x="358778" y="1387449"/>
            <a:ext cx="8518522" cy="3828881"/>
          </a:xfrm>
        </p:spPr>
        <p:txBody>
          <a:bodyPr/>
          <a:lstStyle/>
          <a:p>
            <a:pPr marL="285750" indent="-285750" algn="l">
              <a:buFont typeface="Arial" panose="020B0604020202020204" pitchFamily="34" charset="0"/>
              <a:buChar char="•"/>
            </a:pPr>
            <a:r>
              <a:rPr lang="en-US" sz="1500" b="0" dirty="0">
                <a:solidFill>
                  <a:srgbClr val="000000"/>
                </a:solidFill>
                <a:latin typeface="TW Cen MT" panose="020B0602020104020603" pitchFamily="34" charset="0"/>
              </a:rPr>
              <a:t>Describe the main compartments of the body, inside-vs-outside, dorsal versus ventral, major body fluid, layers of </a:t>
            </a:r>
            <a:r>
              <a:rPr lang="en-US" sz="1500" b="0" dirty="0" err="1">
                <a:solidFill>
                  <a:srgbClr val="000000"/>
                </a:solidFill>
                <a:latin typeface="TW Cen MT" panose="020B0602020104020603" pitchFamily="34" charset="0"/>
              </a:rPr>
              <a:t>organisational</a:t>
            </a:r>
            <a:r>
              <a:rPr lang="en-US" sz="1500" b="0" dirty="0">
                <a:solidFill>
                  <a:srgbClr val="000000"/>
                </a:solidFill>
                <a:latin typeface="TW Cen MT" panose="020B0602020104020603" pitchFamily="34" charset="0"/>
              </a:rPr>
              <a:t> scale, dimensionality, complexity, dynamic nature of systems, and systems operating together</a:t>
            </a:r>
          </a:p>
          <a:p>
            <a:pPr marL="285750" indent="-285750" algn="l">
              <a:buFont typeface="Arial" panose="020B0604020202020204" pitchFamily="34" charset="0"/>
              <a:buChar char="•"/>
            </a:pPr>
            <a:r>
              <a:rPr lang="en-US" sz="1500" b="0" dirty="0">
                <a:solidFill>
                  <a:srgbClr val="000000"/>
                </a:solidFill>
                <a:latin typeface="TW Cen MT" panose="020B0602020104020603" pitchFamily="34" charset="0"/>
              </a:rPr>
              <a:t>Explain the major themes </a:t>
            </a:r>
            <a:r>
              <a:rPr lang="en-US" sz="1500" b="0" dirty="0" err="1">
                <a:solidFill>
                  <a:srgbClr val="000000"/>
                </a:solidFill>
                <a:latin typeface="TW Cen MT" panose="020B0602020104020603" pitchFamily="34" charset="0"/>
              </a:rPr>
              <a:t>organising</a:t>
            </a:r>
            <a:r>
              <a:rPr lang="en-US" sz="1500" b="0" dirty="0">
                <a:solidFill>
                  <a:srgbClr val="000000"/>
                </a:solidFill>
                <a:latin typeface="TW Cen MT" panose="020B0602020104020603" pitchFamily="34" charset="0"/>
              </a:rPr>
              <a:t> the human body including scale, concept of surface area to volume ratio and examples of it in operation in the human body including the lungs, digestive tract</a:t>
            </a:r>
          </a:p>
          <a:p>
            <a:pPr marL="285750" indent="-285750">
              <a:buFont typeface="Arial" panose="020B0604020202020204" pitchFamily="34" charset="0"/>
              <a:buChar char="•"/>
            </a:pPr>
            <a:endParaRPr lang="en-AU" sz="1500" dirty="0"/>
          </a:p>
        </p:txBody>
      </p:sp>
    </p:spTree>
    <p:extLst>
      <p:ext uri="{BB962C8B-B14F-4D97-AF65-F5344CB8AC3E}">
        <p14:creationId xmlns:p14="http://schemas.microsoft.com/office/powerpoint/2010/main" val="218212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F0D2-EE21-2346-8383-94DE6C56832E}"/>
              </a:ext>
            </a:extLst>
          </p:cNvPr>
          <p:cNvSpPr>
            <a:spLocks noGrp="1"/>
          </p:cNvSpPr>
          <p:nvPr>
            <p:ph type="title"/>
          </p:nvPr>
        </p:nvSpPr>
        <p:spPr/>
        <p:txBody>
          <a:bodyPr/>
          <a:lstStyle/>
          <a:p>
            <a:r>
              <a:rPr lang="en-US" dirty="0"/>
              <a:t>Topic 1</a:t>
            </a:r>
          </a:p>
        </p:txBody>
      </p:sp>
      <p:sp>
        <p:nvSpPr>
          <p:cNvPr id="3" name="Text Placeholder 2">
            <a:extLst>
              <a:ext uri="{FF2B5EF4-FFF2-40B4-BE49-F238E27FC236}">
                <a16:creationId xmlns:a16="http://schemas.microsoft.com/office/drawing/2014/main" id="{A0548E27-79DD-B44E-9484-44A0FBB5374B}"/>
              </a:ext>
            </a:extLst>
          </p:cNvPr>
          <p:cNvSpPr>
            <a:spLocks noGrp="1"/>
          </p:cNvSpPr>
          <p:nvPr>
            <p:ph type="body" sz="quarter" idx="13"/>
          </p:nvPr>
        </p:nvSpPr>
        <p:spPr/>
        <p:txBody>
          <a:bodyPr/>
          <a:lstStyle/>
          <a:p>
            <a:r>
              <a:rPr lang="en-US" dirty="0"/>
              <a:t>Cell diversity</a:t>
            </a:r>
          </a:p>
        </p:txBody>
      </p:sp>
    </p:spTree>
    <p:extLst>
      <p:ext uri="{BB962C8B-B14F-4D97-AF65-F5344CB8AC3E}">
        <p14:creationId xmlns:p14="http://schemas.microsoft.com/office/powerpoint/2010/main" val="314344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492B-AFFD-4983-A3EA-F7F95AF01177}"/>
              </a:ext>
            </a:extLst>
          </p:cNvPr>
          <p:cNvSpPr>
            <a:spLocks noGrp="1"/>
          </p:cNvSpPr>
          <p:nvPr>
            <p:ph type="title"/>
          </p:nvPr>
        </p:nvSpPr>
        <p:spPr/>
        <p:txBody>
          <a:bodyPr/>
          <a:lstStyle/>
          <a:p>
            <a:r>
              <a:rPr lang="en-US" dirty="0"/>
              <a:t>Cell Theory</a:t>
            </a:r>
            <a:endParaRPr lang="en-AU" dirty="0"/>
          </a:p>
        </p:txBody>
      </p:sp>
      <p:sp>
        <p:nvSpPr>
          <p:cNvPr id="3" name="Content Placeholder 2">
            <a:extLst>
              <a:ext uri="{FF2B5EF4-FFF2-40B4-BE49-F238E27FC236}">
                <a16:creationId xmlns:a16="http://schemas.microsoft.com/office/drawing/2014/main" id="{6C82A25D-7A3B-4570-B553-69EAD1738818}"/>
              </a:ext>
            </a:extLst>
          </p:cNvPr>
          <p:cNvSpPr>
            <a:spLocks noGrp="1"/>
          </p:cNvSpPr>
          <p:nvPr>
            <p:ph idx="1"/>
          </p:nvPr>
        </p:nvSpPr>
        <p:spPr>
          <a:xfrm>
            <a:off x="358778" y="1387449"/>
            <a:ext cx="6546847" cy="3828881"/>
          </a:xfrm>
        </p:spPr>
        <p:txBody>
          <a:bodyPr/>
          <a:lstStyle/>
          <a:p>
            <a:r>
              <a:rPr lang="en-US" sz="1500" dirty="0"/>
              <a:t>What are the three parts to Theodor Schwann’s cell theory?</a:t>
            </a:r>
          </a:p>
          <a:p>
            <a:endParaRPr lang="en-US" sz="1500" dirty="0"/>
          </a:p>
          <a:p>
            <a:pPr marL="385763" indent="-385763">
              <a:buAutoNum type="arabicPeriod"/>
            </a:pPr>
            <a:r>
              <a:rPr lang="en-US" sz="1500" dirty="0"/>
              <a:t>Organisms &lt;- cells </a:t>
            </a:r>
          </a:p>
          <a:p>
            <a:pPr marL="385763" indent="-385763">
              <a:buAutoNum type="arabicPeriod"/>
            </a:pPr>
            <a:r>
              <a:rPr lang="en-US" sz="1500" dirty="0"/>
              <a:t>Cells = basic units of life</a:t>
            </a:r>
          </a:p>
          <a:p>
            <a:pPr marL="385763" indent="-385763">
              <a:buAutoNum type="arabicPeriod"/>
            </a:pPr>
            <a:r>
              <a:rPr lang="en-US" sz="1500" dirty="0"/>
              <a:t>Cells &lt;- other cells</a:t>
            </a:r>
          </a:p>
        </p:txBody>
      </p:sp>
    </p:spTree>
    <p:extLst>
      <p:ext uri="{BB962C8B-B14F-4D97-AF65-F5344CB8AC3E}">
        <p14:creationId xmlns:p14="http://schemas.microsoft.com/office/powerpoint/2010/main" val="262637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E45F-2174-44FC-BE1C-752EC6D6232C}"/>
              </a:ext>
            </a:extLst>
          </p:cNvPr>
          <p:cNvSpPr>
            <a:spLocks noGrp="1"/>
          </p:cNvSpPr>
          <p:nvPr>
            <p:ph type="title"/>
          </p:nvPr>
        </p:nvSpPr>
        <p:spPr/>
        <p:txBody>
          <a:bodyPr/>
          <a:lstStyle/>
          <a:p>
            <a:r>
              <a:rPr lang="en-US" dirty="0"/>
              <a:t>Cell Theory</a:t>
            </a:r>
            <a:endParaRPr lang="en-AU" dirty="0"/>
          </a:p>
        </p:txBody>
      </p:sp>
      <p:sp>
        <p:nvSpPr>
          <p:cNvPr id="3" name="Content Placeholder 2">
            <a:extLst>
              <a:ext uri="{FF2B5EF4-FFF2-40B4-BE49-F238E27FC236}">
                <a16:creationId xmlns:a16="http://schemas.microsoft.com/office/drawing/2014/main" id="{109939A6-108E-4D4F-B4F6-8F218F9249AB}"/>
              </a:ext>
            </a:extLst>
          </p:cNvPr>
          <p:cNvSpPr>
            <a:spLocks noGrp="1"/>
          </p:cNvSpPr>
          <p:nvPr>
            <p:ph idx="1"/>
          </p:nvPr>
        </p:nvSpPr>
        <p:spPr>
          <a:xfrm>
            <a:off x="358778" y="1387449"/>
            <a:ext cx="7356472" cy="3828881"/>
          </a:xfrm>
        </p:spPr>
        <p:txBody>
          <a:bodyPr/>
          <a:lstStyle/>
          <a:p>
            <a:r>
              <a:rPr lang="en-US" sz="1500" dirty="0"/>
              <a:t>What are the two major classes of cells?</a:t>
            </a:r>
            <a:endParaRPr lang="en-AU" sz="1500" dirty="0"/>
          </a:p>
          <a:p>
            <a:endParaRPr lang="en-AU" sz="1500" dirty="0"/>
          </a:p>
          <a:p>
            <a:pPr marL="385763" indent="-385763">
              <a:buAutoNum type="arabicPeriod"/>
            </a:pPr>
            <a:r>
              <a:rPr lang="en-AU" sz="1500" dirty="0"/>
              <a:t>Prokaryotes</a:t>
            </a:r>
          </a:p>
          <a:p>
            <a:pPr lvl="1">
              <a:buFontTx/>
              <a:buChar char="-"/>
            </a:pPr>
            <a:r>
              <a:rPr lang="en-AU" sz="1500" dirty="0"/>
              <a:t>‘single celled organism’</a:t>
            </a:r>
          </a:p>
          <a:p>
            <a:pPr lvl="1">
              <a:buFontTx/>
              <a:buChar char="-"/>
            </a:pPr>
            <a:r>
              <a:rPr lang="en-AU" sz="1500" dirty="0"/>
              <a:t>Weird looking things that live on their own</a:t>
            </a:r>
          </a:p>
          <a:p>
            <a:pPr marL="385763" indent="-385763">
              <a:buAutoNum type="arabicPeriod"/>
            </a:pPr>
            <a:r>
              <a:rPr lang="en-AU" sz="1500" dirty="0"/>
              <a:t>Eukaryotes</a:t>
            </a:r>
            <a:endParaRPr lang="en-US" sz="1500" dirty="0"/>
          </a:p>
          <a:p>
            <a:pPr lvl="1">
              <a:buFontTx/>
              <a:buChar char="-"/>
            </a:pPr>
            <a:r>
              <a:rPr lang="en-US" sz="1500" dirty="0"/>
              <a:t>‘multicellular organism’</a:t>
            </a:r>
          </a:p>
          <a:p>
            <a:pPr lvl="1">
              <a:buFontTx/>
              <a:buChar char="-"/>
            </a:pPr>
            <a:r>
              <a:rPr lang="en-US" sz="1500" dirty="0"/>
              <a:t>Typically more complex (which needs more organization)</a:t>
            </a:r>
            <a:endParaRPr lang="en-AU" sz="1500" dirty="0"/>
          </a:p>
        </p:txBody>
      </p:sp>
    </p:spTree>
    <p:extLst>
      <p:ext uri="{BB962C8B-B14F-4D97-AF65-F5344CB8AC3E}">
        <p14:creationId xmlns:p14="http://schemas.microsoft.com/office/powerpoint/2010/main" val="201837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B227-AFDC-4A6E-AAE3-30F7D7E926C4}"/>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0569B7EE-AC5B-4D05-AE41-C9B1C631F1B5}"/>
              </a:ext>
            </a:extLst>
          </p:cNvPr>
          <p:cNvPicPr>
            <a:picLocks noGrp="1" noChangeAspect="1"/>
          </p:cNvPicPr>
          <p:nvPr>
            <p:ph idx="1"/>
          </p:nvPr>
        </p:nvPicPr>
        <p:blipFill>
          <a:blip r:embed="rId2"/>
          <a:stretch>
            <a:fillRect/>
          </a:stretch>
        </p:blipFill>
        <p:spPr>
          <a:xfrm>
            <a:off x="2130029" y="2633096"/>
            <a:ext cx="4589859" cy="1763259"/>
          </a:xfrm>
        </p:spPr>
      </p:pic>
    </p:spTree>
    <p:extLst>
      <p:ext uri="{BB962C8B-B14F-4D97-AF65-F5344CB8AC3E}">
        <p14:creationId xmlns:p14="http://schemas.microsoft.com/office/powerpoint/2010/main" val="3215430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3303-2026-466A-8A10-4F5A7ED2F630}"/>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A01AB515-1ABB-4E7C-B116-86A29EB11F58}"/>
              </a:ext>
            </a:extLst>
          </p:cNvPr>
          <p:cNvSpPr>
            <a:spLocks noGrp="1"/>
          </p:cNvSpPr>
          <p:nvPr>
            <p:ph idx="1"/>
          </p:nvPr>
        </p:nvSpPr>
        <p:spPr/>
        <p:txBody>
          <a:bodyPr/>
          <a:lstStyle/>
          <a:p>
            <a:r>
              <a:rPr lang="en-US" sz="1500" dirty="0"/>
              <a:t>Name 5 types of tissues</a:t>
            </a:r>
          </a:p>
          <a:p>
            <a:pPr lvl="1"/>
            <a:r>
              <a:rPr lang="en-US" sz="1500" dirty="0"/>
              <a:t>Epithelial tissue</a:t>
            </a:r>
          </a:p>
          <a:p>
            <a:pPr lvl="1"/>
            <a:r>
              <a:rPr lang="en-US" sz="1500" dirty="0"/>
              <a:t>Connective tissue</a:t>
            </a:r>
          </a:p>
          <a:p>
            <a:pPr lvl="1"/>
            <a:r>
              <a:rPr lang="en-US" sz="1500" dirty="0"/>
              <a:t>Muscle tissue</a:t>
            </a:r>
          </a:p>
          <a:p>
            <a:pPr lvl="1"/>
            <a:r>
              <a:rPr lang="en-US" sz="1500" dirty="0"/>
              <a:t>Nervous tissue</a:t>
            </a:r>
          </a:p>
          <a:p>
            <a:pPr lvl="1"/>
            <a:r>
              <a:rPr lang="en-US" sz="1500" dirty="0"/>
              <a:t>Adipose tissue</a:t>
            </a:r>
            <a:endParaRPr lang="en-AU" sz="1500" dirty="0"/>
          </a:p>
        </p:txBody>
      </p:sp>
    </p:spTree>
    <p:extLst>
      <p:ext uri="{BB962C8B-B14F-4D97-AF65-F5344CB8AC3E}">
        <p14:creationId xmlns:p14="http://schemas.microsoft.com/office/powerpoint/2010/main" val="2447267600"/>
      </p:ext>
    </p:extLst>
  </p:cSld>
  <p:clrMapOvr>
    <a:masterClrMapping/>
  </p:clrMapOvr>
</p:sld>
</file>

<file path=ppt/theme/theme1.xml><?xml version="1.0" encoding="utf-8"?>
<a:theme xmlns:a="http://schemas.openxmlformats.org/drawingml/2006/main" name="USYD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YD theme" id="{5337AC3B-4893-4C8F-8EC9-CDB05FBCDF0D}" vid="{6B406CF7-A650-4B0A-A812-C4314973B3F0}"/>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USYD theme</Template>
  <TotalTime>29</TotalTime>
  <Words>903</Words>
  <Application>Microsoft Office PowerPoint</Application>
  <PresentationFormat>On-screen Show (4:3)</PresentationFormat>
  <Paragraphs>80</Paragraphs>
  <Slides>15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Helvetica</vt:lpstr>
      <vt:lpstr>Lucida Grande</vt:lpstr>
      <vt:lpstr>Nexus Sans Pro</vt:lpstr>
      <vt:lpstr>TW Cen MT</vt:lpstr>
      <vt:lpstr>TW Cen MT</vt:lpstr>
      <vt:lpstr>USYD theme</vt:lpstr>
      <vt:lpstr>Master 2</vt:lpstr>
      <vt:lpstr>Topic 1 slides Ask Weber</vt:lpstr>
      <vt:lpstr>Purpose of ask weber</vt:lpstr>
      <vt:lpstr>Random trivia</vt:lpstr>
      <vt:lpstr>Learning objectives</vt:lpstr>
      <vt:lpstr>Topic 1</vt:lpstr>
      <vt:lpstr>Cell Theory</vt:lpstr>
      <vt:lpstr>Cell Theory</vt:lpstr>
      <vt:lpstr>PowerPoint Presentation</vt:lpstr>
      <vt:lpstr>PowerPoint Presentation</vt:lpstr>
      <vt:lpstr>Lecture 1: Types of tissues</vt:lpstr>
      <vt:lpstr>Lecture 1 - Apoptosis</vt:lpstr>
      <vt:lpstr>Orient yourself</vt:lpstr>
      <vt:lpstr>Lecture 1 – Fluid distribution</vt:lpstr>
      <vt:lpstr>Lecture 1 – High surface area ratios</vt:lpstr>
      <vt:lpstr>Clinical correlation – Coeliac disease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 Liu</dc:creator>
  <cp:lastModifiedBy>Weber Liu</cp:lastModifiedBy>
  <cp:revision>3</cp:revision>
  <dcterms:created xsi:type="dcterms:W3CDTF">2022-03-10T13:27:06Z</dcterms:created>
  <dcterms:modified xsi:type="dcterms:W3CDTF">2022-03-10T13:59:25Z</dcterms:modified>
</cp:coreProperties>
</file>